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0" r:id="rId3"/>
    <p:sldId id="301" r:id="rId4"/>
    <p:sldId id="303" r:id="rId5"/>
    <p:sldId id="297" r:id="rId6"/>
    <p:sldId id="298" r:id="rId7"/>
    <p:sldId id="295" r:id="rId8"/>
    <p:sldId id="296" r:id="rId9"/>
    <p:sldId id="294" r:id="rId10"/>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озлов Алексей Николаевич" initials="КАН" lastIdx="1" clrIdx="0">
    <p:extLst>
      <p:ext uri="{19B8F6BF-5375-455C-9EA6-DF929625EA0E}">
        <p15:presenceInfo xmlns:p15="http://schemas.microsoft.com/office/powerpoint/2012/main" userId="S-1-5-21-3370151108-4073894903-3397179964-41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FB9D7"/>
    <a:srgbClr val="808080"/>
    <a:srgbClr val="969696"/>
    <a:srgbClr val="FF7F00"/>
    <a:srgbClr val="000000"/>
    <a:srgbClr val="333333"/>
    <a:srgbClr val="EC2C0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89115" autoAdjust="0"/>
  </p:normalViewPr>
  <p:slideViewPr>
    <p:cSldViewPr>
      <p:cViewPr varScale="1">
        <p:scale>
          <a:sx n="87" d="100"/>
          <a:sy n="87" d="100"/>
        </p:scale>
        <p:origin x="990"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7T13:56:13.725"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ru-RU"/>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ru-RU"/>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ru-RU"/>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9DA024D-2EE4-4E89-A233-6D53E8D3C8AA}" type="slidenum">
              <a:rPr lang="en-US" altLang="ru-RU"/>
              <a:pPr/>
              <a:t>‹#›</a:t>
            </a:fld>
            <a:endParaRPr lang="en-US" altLang="ru-RU"/>
          </a:p>
        </p:txBody>
      </p:sp>
    </p:spTree>
    <p:extLst>
      <p:ext uri="{BB962C8B-B14F-4D97-AF65-F5344CB8AC3E}">
        <p14:creationId xmlns:p14="http://schemas.microsoft.com/office/powerpoint/2010/main" val="2543444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dirty="0" smtClean="0"/>
              <a:t>Main feature of Internet services is that a professional interest in using of web 2.0 quite often coincides with the personal </a:t>
            </a:r>
            <a:r>
              <a:rPr lang="en-GB" sz="1200" dirty="0" smtClean="0"/>
              <a:t>interest</a:t>
            </a:r>
            <a:r>
              <a:rPr lang="en-US" sz="1200" dirty="0" smtClean="0"/>
              <a:t>: spending time in Facebook teacher is not only talking with friends, but also discussing different questions in professional societies, receiving relevant and useful information on their discipline, so respondents answered the fourth question same as the third.</a:t>
            </a:r>
            <a:endParaRPr lang="ru-RU" sz="1200" dirty="0"/>
          </a:p>
        </p:txBody>
      </p:sp>
      <p:sp>
        <p:nvSpPr>
          <p:cNvPr id="4" name="Номер слайда 3"/>
          <p:cNvSpPr>
            <a:spLocks noGrp="1"/>
          </p:cNvSpPr>
          <p:nvPr>
            <p:ph type="sldNum" sz="quarter" idx="10"/>
          </p:nvPr>
        </p:nvSpPr>
        <p:spPr/>
        <p:txBody>
          <a:bodyPr/>
          <a:lstStyle/>
          <a:p>
            <a:fld id="{39DA024D-2EE4-4E89-A233-6D53E8D3C8AA}" type="slidenum">
              <a:rPr lang="en-US" altLang="ru-RU" smtClean="0"/>
              <a:pPr/>
              <a:t>5</a:t>
            </a:fld>
            <a:endParaRPr lang="en-US" altLang="ru-RU"/>
          </a:p>
        </p:txBody>
      </p:sp>
    </p:spTree>
    <p:extLst>
      <p:ext uri="{BB962C8B-B14F-4D97-AF65-F5344CB8AC3E}">
        <p14:creationId xmlns:p14="http://schemas.microsoft.com/office/powerpoint/2010/main" val="697568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9DA024D-2EE4-4E89-A233-6D53E8D3C8AA}" type="slidenum">
              <a:rPr lang="en-US" altLang="ru-RU" smtClean="0"/>
              <a:pPr/>
              <a:t>8</a:t>
            </a:fld>
            <a:endParaRPr lang="en-US" altLang="ru-RU"/>
          </a:p>
        </p:txBody>
      </p:sp>
    </p:spTree>
    <p:extLst>
      <p:ext uri="{BB962C8B-B14F-4D97-AF65-F5344CB8AC3E}">
        <p14:creationId xmlns:p14="http://schemas.microsoft.com/office/powerpoint/2010/main" val="8893281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108" name="Freeform 12"/>
          <p:cNvSpPr>
            <a:spLocks/>
          </p:cNvSpPr>
          <p:nvPr/>
        </p:nvSpPr>
        <p:spPr bwMode="gray">
          <a:xfrm>
            <a:off x="-9525" y="2997200"/>
            <a:ext cx="2205038" cy="2663825"/>
          </a:xfrm>
          <a:custGeom>
            <a:avLst/>
            <a:gdLst>
              <a:gd name="T0" fmla="*/ 0 w 1406"/>
              <a:gd name="T1" fmla="*/ 1678 h 1678"/>
              <a:gd name="T2" fmla="*/ 0 w 1406"/>
              <a:gd name="T3" fmla="*/ 1134 h 1678"/>
              <a:gd name="T4" fmla="*/ 1406 w 1406"/>
              <a:gd name="T5" fmla="*/ 0 h 1678"/>
              <a:gd name="T6" fmla="*/ 1406 w 1406"/>
              <a:gd name="T7" fmla="*/ 91 h 1678"/>
              <a:gd name="T8" fmla="*/ 0 w 1406"/>
              <a:gd name="T9" fmla="*/ 1678 h 1678"/>
            </a:gdLst>
            <a:ahLst/>
            <a:cxnLst>
              <a:cxn ang="0">
                <a:pos x="T0" y="T1"/>
              </a:cxn>
              <a:cxn ang="0">
                <a:pos x="T2" y="T3"/>
              </a:cxn>
              <a:cxn ang="0">
                <a:pos x="T4" y="T5"/>
              </a:cxn>
              <a:cxn ang="0">
                <a:pos x="T6" y="T7"/>
              </a:cxn>
              <a:cxn ang="0">
                <a:pos x="T8" y="T9"/>
              </a:cxn>
            </a:cxnLst>
            <a:rect l="0" t="0" r="r" b="b"/>
            <a:pathLst>
              <a:path w="1406" h="1678">
                <a:moveTo>
                  <a:pt x="0" y="1678"/>
                </a:moveTo>
                <a:lnTo>
                  <a:pt x="0" y="1134"/>
                </a:lnTo>
                <a:lnTo>
                  <a:pt x="1406" y="0"/>
                </a:lnTo>
                <a:lnTo>
                  <a:pt x="1406" y="91"/>
                </a:lnTo>
                <a:lnTo>
                  <a:pt x="0" y="1678"/>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pic>
        <p:nvPicPr>
          <p:cNvPr id="4103" name="Picture 7"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1447800" y="1782763"/>
            <a:ext cx="7359650" cy="1609725"/>
          </a:xfrm>
          <a:prstGeom prst="rect">
            <a:avLst/>
          </a:prstGeom>
          <a:noFill/>
          <a:extLst>
            <a:ext uri="{909E8E84-426E-40DD-AFC4-6F175D3DCCD1}">
              <a14:hiddenFill xmlns:a14="http://schemas.microsoft.com/office/drawing/2010/main">
                <a:solidFill>
                  <a:srgbClr val="FFFFFF"/>
                </a:solidFill>
              </a14:hiddenFill>
            </a:ext>
          </a:extLst>
        </p:spPr>
      </p:pic>
      <p:sp>
        <p:nvSpPr>
          <p:cNvPr id="4104" name="Freeform 8"/>
          <p:cNvSpPr>
            <a:spLocks/>
          </p:cNvSpPr>
          <p:nvPr/>
        </p:nvSpPr>
        <p:spPr bwMode="gray">
          <a:xfrm>
            <a:off x="568325" y="-9525"/>
            <a:ext cx="1784350" cy="6875463"/>
          </a:xfrm>
          <a:custGeom>
            <a:avLst/>
            <a:gdLst>
              <a:gd name="T0" fmla="*/ 0 w 1124"/>
              <a:gd name="T1" fmla="*/ 0 h 4343"/>
              <a:gd name="T2" fmla="*/ 490 w 1124"/>
              <a:gd name="T3" fmla="*/ 2 h 4343"/>
              <a:gd name="T4" fmla="*/ 1124 w 1124"/>
              <a:gd name="T5" fmla="*/ 1373 h 4343"/>
              <a:gd name="T6" fmla="*/ 1124 w 1124"/>
              <a:gd name="T7" fmla="*/ 2036 h 4343"/>
              <a:gd name="T8" fmla="*/ 889 w 1124"/>
              <a:gd name="T9" fmla="*/ 4343 h 4343"/>
              <a:gd name="T10" fmla="*/ 526 w 1124"/>
              <a:gd name="T11" fmla="*/ 4343 h 4343"/>
              <a:gd name="T12" fmla="*/ 1079 w 1124"/>
              <a:gd name="T13" fmla="*/ 2031 h 4343"/>
              <a:gd name="T14" fmla="*/ 1079 w 1124"/>
              <a:gd name="T15" fmla="*/ 1383 h 4343"/>
              <a:gd name="T16" fmla="*/ 0 w 1124"/>
              <a:gd name="T17" fmla="*/ 0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4" h="4343">
                <a:moveTo>
                  <a:pt x="0" y="0"/>
                </a:moveTo>
                <a:lnTo>
                  <a:pt x="490" y="2"/>
                </a:lnTo>
                <a:lnTo>
                  <a:pt x="1124" y="1373"/>
                </a:lnTo>
                <a:lnTo>
                  <a:pt x="1124" y="2036"/>
                </a:lnTo>
                <a:lnTo>
                  <a:pt x="889" y="4343"/>
                </a:lnTo>
                <a:lnTo>
                  <a:pt x="526" y="4343"/>
                </a:lnTo>
                <a:lnTo>
                  <a:pt x="1079" y="2031"/>
                </a:lnTo>
                <a:lnTo>
                  <a:pt x="1079" y="1383"/>
                </a:lnTo>
                <a:lnTo>
                  <a:pt x="0"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05" name="Freeform 9"/>
          <p:cNvSpPr>
            <a:spLocks/>
          </p:cNvSpPr>
          <p:nvPr/>
        </p:nvSpPr>
        <p:spPr bwMode="gray">
          <a:xfrm>
            <a:off x="-12700" y="-9525"/>
            <a:ext cx="2392363" cy="6880225"/>
          </a:xfrm>
          <a:custGeom>
            <a:avLst/>
            <a:gdLst>
              <a:gd name="T0" fmla="*/ 181 w 1507"/>
              <a:gd name="T1" fmla="*/ 0 h 4334"/>
              <a:gd name="T2" fmla="*/ 1507 w 1507"/>
              <a:gd name="T3" fmla="*/ 1379 h 4334"/>
              <a:gd name="T4" fmla="*/ 1507 w 1507"/>
              <a:gd name="T5" fmla="*/ 2036 h 4334"/>
              <a:gd name="T6" fmla="*/ 727 w 1507"/>
              <a:gd name="T7" fmla="*/ 4334 h 4334"/>
              <a:gd name="T8" fmla="*/ 2 w 1507"/>
              <a:gd name="T9" fmla="*/ 4334 h 4334"/>
              <a:gd name="T10" fmla="*/ 2 w 1507"/>
              <a:gd name="T11" fmla="*/ 4162 h 4334"/>
              <a:gd name="T12" fmla="*/ 1441 w 1507"/>
              <a:gd name="T13" fmla="*/ 1936 h 4334"/>
              <a:gd name="T14" fmla="*/ 1441 w 1507"/>
              <a:gd name="T15" fmla="*/ 1447 h 4334"/>
              <a:gd name="T16" fmla="*/ 8 w 1507"/>
              <a:gd name="T17" fmla="*/ 434 h 4334"/>
              <a:gd name="T18" fmla="*/ 0 w 1507"/>
              <a:gd name="T19" fmla="*/ 6 h 4334"/>
              <a:gd name="T20" fmla="*/ 181 w 1507"/>
              <a:gd name="T21" fmla="*/ 0 h 4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07" h="4334">
                <a:moveTo>
                  <a:pt x="181" y="0"/>
                </a:moveTo>
                <a:lnTo>
                  <a:pt x="1507" y="1379"/>
                </a:lnTo>
                <a:lnTo>
                  <a:pt x="1507" y="2036"/>
                </a:lnTo>
                <a:lnTo>
                  <a:pt x="727" y="4334"/>
                </a:lnTo>
                <a:lnTo>
                  <a:pt x="2" y="4334"/>
                </a:lnTo>
                <a:lnTo>
                  <a:pt x="2" y="4162"/>
                </a:lnTo>
                <a:lnTo>
                  <a:pt x="1441" y="1936"/>
                </a:lnTo>
                <a:lnTo>
                  <a:pt x="1441" y="1447"/>
                </a:lnTo>
                <a:lnTo>
                  <a:pt x="8" y="434"/>
                </a:lnTo>
                <a:lnTo>
                  <a:pt x="0" y="6"/>
                </a:lnTo>
                <a:lnTo>
                  <a:pt x="181"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06" name="Freeform 10"/>
          <p:cNvSpPr>
            <a:spLocks/>
          </p:cNvSpPr>
          <p:nvPr/>
        </p:nvSpPr>
        <p:spPr bwMode="gray">
          <a:xfrm>
            <a:off x="2557463" y="0"/>
            <a:ext cx="3022600" cy="6858000"/>
          </a:xfrm>
          <a:custGeom>
            <a:avLst/>
            <a:gdLst>
              <a:gd name="T0" fmla="*/ 1904 w 1904"/>
              <a:gd name="T1" fmla="*/ 0 h 4354"/>
              <a:gd name="T2" fmla="*/ 1178 w 1904"/>
              <a:gd name="T3" fmla="*/ 0 h 4354"/>
              <a:gd name="T4" fmla="*/ 0 w 1904"/>
              <a:gd name="T5" fmla="*/ 1342 h 4354"/>
              <a:gd name="T6" fmla="*/ 0 w 1904"/>
              <a:gd name="T7" fmla="*/ 1950 h 4354"/>
              <a:gd name="T8" fmla="*/ 498 w 1904"/>
              <a:gd name="T9" fmla="*/ 4354 h 4354"/>
              <a:gd name="T10" fmla="*/ 1088 w 1904"/>
              <a:gd name="T11" fmla="*/ 4354 h 4354"/>
              <a:gd name="T12" fmla="*/ 44 w 1904"/>
              <a:gd name="T13" fmla="*/ 1985 h 4354"/>
              <a:gd name="T14" fmla="*/ 44 w 1904"/>
              <a:gd name="T15" fmla="*/ 1361 h 4354"/>
              <a:gd name="T16" fmla="*/ 1904 w 1904"/>
              <a:gd name="T17"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4" h="4354">
                <a:moveTo>
                  <a:pt x="1904" y="0"/>
                </a:moveTo>
                <a:lnTo>
                  <a:pt x="1178" y="0"/>
                </a:lnTo>
                <a:lnTo>
                  <a:pt x="0" y="1342"/>
                </a:lnTo>
                <a:lnTo>
                  <a:pt x="0" y="1950"/>
                </a:lnTo>
                <a:lnTo>
                  <a:pt x="498" y="4354"/>
                </a:lnTo>
                <a:lnTo>
                  <a:pt x="1088" y="4354"/>
                </a:lnTo>
                <a:lnTo>
                  <a:pt x="44" y="1985"/>
                </a:lnTo>
                <a:lnTo>
                  <a:pt x="44" y="1361"/>
                </a:lnTo>
                <a:lnTo>
                  <a:pt x="1904" y="0"/>
                </a:lnTo>
                <a:close/>
              </a:path>
            </a:pathLst>
          </a:custGeom>
          <a:solidFill>
            <a:srgbClr val="D3D3D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07" name="Freeform 11"/>
          <p:cNvSpPr>
            <a:spLocks/>
          </p:cNvSpPr>
          <p:nvPr/>
        </p:nvSpPr>
        <p:spPr bwMode="gray">
          <a:xfrm>
            <a:off x="2959100" y="-14288"/>
            <a:ext cx="2711450" cy="1887538"/>
          </a:xfrm>
          <a:custGeom>
            <a:avLst/>
            <a:gdLst>
              <a:gd name="T0" fmla="*/ 1708 w 1708"/>
              <a:gd name="T1" fmla="*/ 1 h 1189"/>
              <a:gd name="T2" fmla="*/ 1379 w 1708"/>
              <a:gd name="T3" fmla="*/ 0 h 1189"/>
              <a:gd name="T4" fmla="*/ 0 w 1708"/>
              <a:gd name="T5" fmla="*/ 1189 h 1189"/>
              <a:gd name="T6" fmla="*/ 1708 w 1708"/>
              <a:gd name="T7" fmla="*/ 1 h 1189"/>
            </a:gdLst>
            <a:ahLst/>
            <a:cxnLst>
              <a:cxn ang="0">
                <a:pos x="T0" y="T1"/>
              </a:cxn>
              <a:cxn ang="0">
                <a:pos x="T2" y="T3"/>
              </a:cxn>
              <a:cxn ang="0">
                <a:pos x="T4" y="T5"/>
              </a:cxn>
              <a:cxn ang="0">
                <a:pos x="T6" y="T7"/>
              </a:cxn>
            </a:cxnLst>
            <a:rect l="0" t="0" r="r" b="b"/>
            <a:pathLst>
              <a:path w="1708" h="1189">
                <a:moveTo>
                  <a:pt x="1708" y="1"/>
                </a:moveTo>
                <a:lnTo>
                  <a:pt x="1379" y="0"/>
                </a:lnTo>
                <a:lnTo>
                  <a:pt x="0" y="1189"/>
                </a:lnTo>
                <a:lnTo>
                  <a:pt x="1708" y="1"/>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09" name="Freeform 13"/>
          <p:cNvSpPr>
            <a:spLocks/>
          </p:cNvSpPr>
          <p:nvPr/>
        </p:nvSpPr>
        <p:spPr bwMode="gray">
          <a:xfrm>
            <a:off x="2498725" y="-9525"/>
            <a:ext cx="6105525" cy="6867525"/>
          </a:xfrm>
          <a:custGeom>
            <a:avLst/>
            <a:gdLst>
              <a:gd name="T0" fmla="*/ 3665 w 3846"/>
              <a:gd name="T1" fmla="*/ 0 h 4354"/>
              <a:gd name="T2" fmla="*/ 2122 w 3846"/>
              <a:gd name="T3" fmla="*/ 0 h 4354"/>
              <a:gd name="T4" fmla="*/ 0 w 3846"/>
              <a:gd name="T5" fmla="*/ 1339 h 4354"/>
              <a:gd name="T6" fmla="*/ 0 w 3846"/>
              <a:gd name="T7" fmla="*/ 1950 h 4354"/>
              <a:gd name="T8" fmla="*/ 1215 w 3846"/>
              <a:gd name="T9" fmla="*/ 4354 h 4354"/>
              <a:gd name="T10" fmla="*/ 1941 w 3846"/>
              <a:gd name="T11" fmla="*/ 4354 h 4354"/>
              <a:gd name="T12" fmla="*/ 72 w 3846"/>
              <a:gd name="T13" fmla="*/ 1877 h 4354"/>
              <a:gd name="T14" fmla="*/ 72 w 3846"/>
              <a:gd name="T15" fmla="*/ 1361 h 4354"/>
              <a:gd name="T16" fmla="*/ 3846 w 3846"/>
              <a:gd name="T17" fmla="*/ 0 h 4354"/>
              <a:gd name="T18" fmla="*/ 2122 w 3846"/>
              <a:gd name="T19" fmla="*/ 0 h 4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6" h="4354">
                <a:moveTo>
                  <a:pt x="3665" y="0"/>
                </a:moveTo>
                <a:lnTo>
                  <a:pt x="2122" y="0"/>
                </a:lnTo>
                <a:lnTo>
                  <a:pt x="0" y="1339"/>
                </a:lnTo>
                <a:lnTo>
                  <a:pt x="0" y="1950"/>
                </a:lnTo>
                <a:lnTo>
                  <a:pt x="1215" y="4354"/>
                </a:lnTo>
                <a:lnTo>
                  <a:pt x="1941" y="4354"/>
                </a:lnTo>
                <a:lnTo>
                  <a:pt x="72" y="1877"/>
                </a:lnTo>
                <a:lnTo>
                  <a:pt x="72" y="1361"/>
                </a:lnTo>
                <a:lnTo>
                  <a:pt x="3846" y="0"/>
                </a:lnTo>
                <a:lnTo>
                  <a:pt x="2122" y="0"/>
                </a:lnTo>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10" name="Freeform 14"/>
          <p:cNvSpPr>
            <a:spLocks/>
          </p:cNvSpPr>
          <p:nvPr/>
        </p:nvSpPr>
        <p:spPr bwMode="gray">
          <a:xfrm>
            <a:off x="-9525" y="185738"/>
            <a:ext cx="2246313" cy="5984875"/>
          </a:xfrm>
          <a:custGeom>
            <a:avLst/>
            <a:gdLst>
              <a:gd name="T0" fmla="*/ 0 w 1415"/>
              <a:gd name="T1" fmla="*/ 0 h 3770"/>
              <a:gd name="T2" fmla="*/ 1415 w 1415"/>
              <a:gd name="T3" fmla="*/ 1197 h 3770"/>
              <a:gd name="T4" fmla="*/ 1415 w 1415"/>
              <a:gd name="T5" fmla="*/ 1862 h 3770"/>
              <a:gd name="T6" fmla="*/ 0 w 1415"/>
              <a:gd name="T7" fmla="*/ 3770 h 3770"/>
              <a:gd name="T8" fmla="*/ 0 w 1415"/>
              <a:gd name="T9" fmla="*/ 3272 h 3770"/>
              <a:gd name="T10" fmla="*/ 1376 w 1415"/>
              <a:gd name="T11" fmla="*/ 1801 h 3770"/>
              <a:gd name="T12" fmla="*/ 1376 w 1415"/>
              <a:gd name="T13" fmla="*/ 1272 h 3770"/>
              <a:gd name="T14" fmla="*/ 6 w 1415"/>
              <a:gd name="T15" fmla="*/ 962 h 3770"/>
              <a:gd name="T16" fmla="*/ 0 w 1415"/>
              <a:gd name="T17" fmla="*/ 0 h 3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5" h="3770">
                <a:moveTo>
                  <a:pt x="0" y="0"/>
                </a:moveTo>
                <a:lnTo>
                  <a:pt x="1415" y="1197"/>
                </a:lnTo>
                <a:lnTo>
                  <a:pt x="1415" y="1862"/>
                </a:lnTo>
                <a:lnTo>
                  <a:pt x="0" y="3770"/>
                </a:lnTo>
                <a:lnTo>
                  <a:pt x="0" y="3272"/>
                </a:lnTo>
                <a:lnTo>
                  <a:pt x="1376" y="1801"/>
                </a:lnTo>
                <a:lnTo>
                  <a:pt x="1376" y="1272"/>
                </a:lnTo>
                <a:lnTo>
                  <a:pt x="6" y="962"/>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11" name="Freeform 15"/>
          <p:cNvSpPr>
            <a:spLocks/>
          </p:cNvSpPr>
          <p:nvPr/>
        </p:nvSpPr>
        <p:spPr bwMode="gray">
          <a:xfrm>
            <a:off x="2608263" y="642938"/>
            <a:ext cx="6540500" cy="6215062"/>
          </a:xfrm>
          <a:custGeom>
            <a:avLst/>
            <a:gdLst>
              <a:gd name="T0" fmla="*/ 4115 w 4120"/>
              <a:gd name="T1" fmla="*/ 0 h 3915"/>
              <a:gd name="T2" fmla="*/ 4120 w 4120"/>
              <a:gd name="T3" fmla="*/ 500 h 3915"/>
              <a:gd name="T4" fmla="*/ 61 w 4120"/>
              <a:gd name="T5" fmla="*/ 1059 h 3915"/>
              <a:gd name="T6" fmla="*/ 61 w 4120"/>
              <a:gd name="T7" fmla="*/ 1466 h 3915"/>
              <a:gd name="T8" fmla="*/ 2419 w 4120"/>
              <a:gd name="T9" fmla="*/ 3915 h 3915"/>
              <a:gd name="T10" fmla="*/ 1830 w 4120"/>
              <a:gd name="T11" fmla="*/ 3915 h 3915"/>
              <a:gd name="T12" fmla="*/ 0 w 4120"/>
              <a:gd name="T13" fmla="*/ 1449 h 3915"/>
              <a:gd name="T14" fmla="*/ 0 w 4120"/>
              <a:gd name="T15" fmla="*/ 967 h 3915"/>
              <a:gd name="T16" fmla="*/ 4115 w 4120"/>
              <a:gd name="T17" fmla="*/ 0 h 3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20" h="3915">
                <a:moveTo>
                  <a:pt x="4115" y="0"/>
                </a:moveTo>
                <a:lnTo>
                  <a:pt x="4120" y="500"/>
                </a:lnTo>
                <a:lnTo>
                  <a:pt x="61" y="1059"/>
                </a:lnTo>
                <a:lnTo>
                  <a:pt x="61" y="1466"/>
                </a:lnTo>
                <a:lnTo>
                  <a:pt x="2419" y="3915"/>
                </a:lnTo>
                <a:lnTo>
                  <a:pt x="1830" y="3915"/>
                </a:lnTo>
                <a:lnTo>
                  <a:pt x="0" y="1449"/>
                </a:lnTo>
                <a:lnTo>
                  <a:pt x="0" y="967"/>
                </a:lnTo>
                <a:lnTo>
                  <a:pt x="4115" y="0"/>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12" name="Freeform 16"/>
          <p:cNvSpPr>
            <a:spLocks/>
          </p:cNvSpPr>
          <p:nvPr/>
        </p:nvSpPr>
        <p:spPr bwMode="gray">
          <a:xfrm>
            <a:off x="2586038" y="-17463"/>
            <a:ext cx="6557962" cy="6875463"/>
          </a:xfrm>
          <a:custGeom>
            <a:avLst/>
            <a:gdLst>
              <a:gd name="T0" fmla="*/ 4131 w 4131"/>
              <a:gd name="T1" fmla="*/ 0 h 4348"/>
              <a:gd name="T2" fmla="*/ 4126 w 4131"/>
              <a:gd name="T3" fmla="*/ 494 h 4348"/>
              <a:gd name="T4" fmla="*/ 55 w 4131"/>
              <a:gd name="T5" fmla="*/ 1404 h 4348"/>
              <a:gd name="T6" fmla="*/ 55 w 4131"/>
              <a:gd name="T7" fmla="*/ 1853 h 4348"/>
              <a:gd name="T8" fmla="*/ 3156 w 4131"/>
              <a:gd name="T9" fmla="*/ 4348 h 4348"/>
              <a:gd name="T10" fmla="*/ 2067 w 4131"/>
              <a:gd name="T11" fmla="*/ 4348 h 4348"/>
              <a:gd name="T12" fmla="*/ 0 w 4131"/>
              <a:gd name="T13" fmla="*/ 1882 h 4348"/>
              <a:gd name="T14" fmla="*/ 0 w 4131"/>
              <a:gd name="T15" fmla="*/ 1355 h 4348"/>
              <a:gd name="T16" fmla="*/ 3615 w 4131"/>
              <a:gd name="T17" fmla="*/ 0 h 4348"/>
              <a:gd name="T18" fmla="*/ 4131 w 4131"/>
              <a:gd name="T19" fmla="*/ 0 h 4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31" h="4348">
                <a:moveTo>
                  <a:pt x="4131" y="0"/>
                </a:moveTo>
                <a:lnTo>
                  <a:pt x="4126" y="494"/>
                </a:lnTo>
                <a:lnTo>
                  <a:pt x="55" y="1404"/>
                </a:lnTo>
                <a:lnTo>
                  <a:pt x="55" y="1853"/>
                </a:lnTo>
                <a:lnTo>
                  <a:pt x="3156" y="4348"/>
                </a:lnTo>
                <a:lnTo>
                  <a:pt x="2067" y="4348"/>
                </a:lnTo>
                <a:lnTo>
                  <a:pt x="0" y="1882"/>
                </a:lnTo>
                <a:lnTo>
                  <a:pt x="0" y="1355"/>
                </a:lnTo>
                <a:lnTo>
                  <a:pt x="3615" y="0"/>
                </a:lnTo>
                <a:lnTo>
                  <a:pt x="4131"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13" name="Freeform 17"/>
          <p:cNvSpPr>
            <a:spLocks/>
          </p:cNvSpPr>
          <p:nvPr/>
        </p:nvSpPr>
        <p:spPr bwMode="gray">
          <a:xfrm>
            <a:off x="2771775" y="-26988"/>
            <a:ext cx="5761038" cy="2087563"/>
          </a:xfrm>
          <a:custGeom>
            <a:avLst/>
            <a:gdLst>
              <a:gd name="T0" fmla="*/ 0 w 3629"/>
              <a:gd name="T1" fmla="*/ 1315 h 1315"/>
              <a:gd name="T2" fmla="*/ 2858 w 3629"/>
              <a:gd name="T3" fmla="*/ 0 h 1315"/>
              <a:gd name="T4" fmla="*/ 3629 w 3629"/>
              <a:gd name="T5" fmla="*/ 0 h 1315"/>
              <a:gd name="T6" fmla="*/ 0 w 3629"/>
              <a:gd name="T7" fmla="*/ 1315 h 1315"/>
            </a:gdLst>
            <a:ahLst/>
            <a:cxnLst>
              <a:cxn ang="0">
                <a:pos x="T0" y="T1"/>
              </a:cxn>
              <a:cxn ang="0">
                <a:pos x="T2" y="T3"/>
              </a:cxn>
              <a:cxn ang="0">
                <a:pos x="T4" y="T5"/>
              </a:cxn>
              <a:cxn ang="0">
                <a:pos x="T6" y="T7"/>
              </a:cxn>
            </a:cxnLst>
            <a:rect l="0" t="0" r="r" b="b"/>
            <a:pathLst>
              <a:path w="3629" h="1315">
                <a:moveTo>
                  <a:pt x="0" y="1315"/>
                </a:moveTo>
                <a:lnTo>
                  <a:pt x="2858" y="0"/>
                </a:lnTo>
                <a:lnTo>
                  <a:pt x="3629" y="0"/>
                </a:lnTo>
                <a:lnTo>
                  <a:pt x="0" y="1315"/>
                </a:lnTo>
                <a:close/>
              </a:path>
            </a:pathLst>
          </a:custGeom>
          <a:solidFill>
            <a:srgbClr val="FFFF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14" name="Freeform 18"/>
          <p:cNvSpPr>
            <a:spLocks/>
          </p:cNvSpPr>
          <p:nvPr/>
        </p:nvSpPr>
        <p:spPr bwMode="gray">
          <a:xfrm>
            <a:off x="2555875" y="2924175"/>
            <a:ext cx="3384550" cy="3944938"/>
          </a:xfrm>
          <a:custGeom>
            <a:avLst/>
            <a:gdLst>
              <a:gd name="T0" fmla="*/ 0 w 2132"/>
              <a:gd name="T1" fmla="*/ 0 h 2495"/>
              <a:gd name="T2" fmla="*/ 2132 w 2132"/>
              <a:gd name="T3" fmla="*/ 2495 h 2495"/>
              <a:gd name="T4" fmla="*/ 1814 w 2132"/>
              <a:gd name="T5" fmla="*/ 2495 h 2495"/>
              <a:gd name="T6" fmla="*/ 0 w 2132"/>
              <a:gd name="T7" fmla="*/ 0 h 2495"/>
            </a:gdLst>
            <a:ahLst/>
            <a:cxnLst>
              <a:cxn ang="0">
                <a:pos x="T0" y="T1"/>
              </a:cxn>
              <a:cxn ang="0">
                <a:pos x="T2" y="T3"/>
              </a:cxn>
              <a:cxn ang="0">
                <a:pos x="T4" y="T5"/>
              </a:cxn>
              <a:cxn ang="0">
                <a:pos x="T6" y="T7"/>
              </a:cxn>
            </a:cxnLst>
            <a:rect l="0" t="0" r="r" b="b"/>
            <a:pathLst>
              <a:path w="2132" h="2495">
                <a:moveTo>
                  <a:pt x="0" y="0"/>
                </a:moveTo>
                <a:lnTo>
                  <a:pt x="2132" y="2495"/>
                </a:lnTo>
                <a:lnTo>
                  <a:pt x="1814" y="2495"/>
                </a:lnTo>
                <a:lnTo>
                  <a:pt x="0" y="0"/>
                </a:lnTo>
                <a:close/>
              </a:path>
            </a:pathLst>
          </a:custGeom>
          <a:solidFill>
            <a:srgbClr val="FFFFFF">
              <a:alpha val="35001"/>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20" name="Freeform 24"/>
          <p:cNvSpPr>
            <a:spLocks/>
          </p:cNvSpPr>
          <p:nvPr/>
        </p:nvSpPr>
        <p:spPr bwMode="gray">
          <a:xfrm>
            <a:off x="-19050" y="180975"/>
            <a:ext cx="2262188" cy="1914525"/>
          </a:xfrm>
          <a:custGeom>
            <a:avLst/>
            <a:gdLst>
              <a:gd name="T0" fmla="*/ 1425 w 1425"/>
              <a:gd name="T1" fmla="*/ 1206 h 1206"/>
              <a:gd name="T2" fmla="*/ 0 w 1425"/>
              <a:gd name="T3" fmla="*/ 0 h 1206"/>
              <a:gd name="T4" fmla="*/ 0 w 1425"/>
              <a:gd name="T5" fmla="*/ 186 h 1206"/>
              <a:gd name="T6" fmla="*/ 1425 w 1425"/>
              <a:gd name="T7" fmla="*/ 1206 h 1206"/>
            </a:gdLst>
            <a:ahLst/>
            <a:cxnLst>
              <a:cxn ang="0">
                <a:pos x="T0" y="T1"/>
              </a:cxn>
              <a:cxn ang="0">
                <a:pos x="T2" y="T3"/>
              </a:cxn>
              <a:cxn ang="0">
                <a:pos x="T4" y="T5"/>
              </a:cxn>
              <a:cxn ang="0">
                <a:pos x="T6" y="T7"/>
              </a:cxn>
            </a:cxnLst>
            <a:rect l="0" t="0" r="r" b="b"/>
            <a:pathLst>
              <a:path w="1425" h="1206">
                <a:moveTo>
                  <a:pt x="1425" y="1206"/>
                </a:moveTo>
                <a:lnTo>
                  <a:pt x="0" y="0"/>
                </a:lnTo>
                <a:lnTo>
                  <a:pt x="0" y="186"/>
                </a:lnTo>
                <a:lnTo>
                  <a:pt x="1425" y="1206"/>
                </a:lnTo>
                <a:close/>
              </a:path>
            </a:pathLst>
          </a:custGeom>
          <a:solidFill>
            <a:srgbClr val="333333">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21" name="Freeform 25"/>
          <p:cNvSpPr>
            <a:spLocks/>
          </p:cNvSpPr>
          <p:nvPr/>
        </p:nvSpPr>
        <p:spPr bwMode="gray">
          <a:xfrm>
            <a:off x="-12700" y="3105150"/>
            <a:ext cx="2327275" cy="3762375"/>
          </a:xfrm>
          <a:custGeom>
            <a:avLst/>
            <a:gdLst>
              <a:gd name="T0" fmla="*/ 0 w 1466"/>
              <a:gd name="T1" fmla="*/ 2248 h 2370"/>
              <a:gd name="T2" fmla="*/ 1466 w 1466"/>
              <a:gd name="T3" fmla="*/ 0 h 2370"/>
              <a:gd name="T4" fmla="*/ 194 w 1466"/>
              <a:gd name="T5" fmla="*/ 2370 h 2370"/>
              <a:gd name="T6" fmla="*/ 4 w 1466"/>
              <a:gd name="T7" fmla="*/ 2364 h 2370"/>
              <a:gd name="T8" fmla="*/ 0 w 1466"/>
              <a:gd name="T9" fmla="*/ 2248 h 2370"/>
            </a:gdLst>
            <a:ahLst/>
            <a:cxnLst>
              <a:cxn ang="0">
                <a:pos x="T0" y="T1"/>
              </a:cxn>
              <a:cxn ang="0">
                <a:pos x="T2" y="T3"/>
              </a:cxn>
              <a:cxn ang="0">
                <a:pos x="T4" y="T5"/>
              </a:cxn>
              <a:cxn ang="0">
                <a:pos x="T6" y="T7"/>
              </a:cxn>
              <a:cxn ang="0">
                <a:pos x="T8" y="T9"/>
              </a:cxn>
            </a:cxnLst>
            <a:rect l="0" t="0" r="r" b="b"/>
            <a:pathLst>
              <a:path w="1466" h="2370">
                <a:moveTo>
                  <a:pt x="0" y="2248"/>
                </a:moveTo>
                <a:lnTo>
                  <a:pt x="1466" y="0"/>
                </a:lnTo>
                <a:lnTo>
                  <a:pt x="194" y="2370"/>
                </a:lnTo>
                <a:lnTo>
                  <a:pt x="4" y="2364"/>
                </a:lnTo>
                <a:lnTo>
                  <a:pt x="0" y="2248"/>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4122" name="Freeform 26"/>
          <p:cNvSpPr>
            <a:spLocks/>
          </p:cNvSpPr>
          <p:nvPr/>
        </p:nvSpPr>
        <p:spPr bwMode="gray">
          <a:xfrm>
            <a:off x="-9525" y="1403350"/>
            <a:ext cx="2317750" cy="5265738"/>
          </a:xfrm>
          <a:custGeom>
            <a:avLst/>
            <a:gdLst>
              <a:gd name="T0" fmla="*/ 6 w 1460"/>
              <a:gd name="T1" fmla="*/ 0 h 3317"/>
              <a:gd name="T2" fmla="*/ 6 w 1460"/>
              <a:gd name="T3" fmla="*/ 643 h 3317"/>
              <a:gd name="T4" fmla="*/ 1410 w 1460"/>
              <a:gd name="T5" fmla="*/ 564 h 3317"/>
              <a:gd name="T6" fmla="*/ 1410 w 1460"/>
              <a:gd name="T7" fmla="*/ 1049 h 3317"/>
              <a:gd name="T8" fmla="*/ 0 w 1460"/>
              <a:gd name="T9" fmla="*/ 2852 h 3317"/>
              <a:gd name="T10" fmla="*/ 0 w 1460"/>
              <a:gd name="T11" fmla="*/ 3317 h 3317"/>
              <a:gd name="T12" fmla="*/ 1460 w 1460"/>
              <a:gd name="T13" fmla="*/ 1062 h 3317"/>
              <a:gd name="T14" fmla="*/ 1460 w 1460"/>
              <a:gd name="T15" fmla="*/ 505 h 3317"/>
              <a:gd name="T16" fmla="*/ 6 w 1460"/>
              <a:gd name="T17" fmla="*/ 0 h 3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0" h="3317">
                <a:moveTo>
                  <a:pt x="6" y="0"/>
                </a:moveTo>
                <a:lnTo>
                  <a:pt x="6" y="643"/>
                </a:lnTo>
                <a:lnTo>
                  <a:pt x="1410" y="564"/>
                </a:lnTo>
                <a:lnTo>
                  <a:pt x="1410" y="1049"/>
                </a:lnTo>
                <a:lnTo>
                  <a:pt x="0" y="2852"/>
                </a:lnTo>
                <a:lnTo>
                  <a:pt x="0" y="3317"/>
                </a:lnTo>
                <a:lnTo>
                  <a:pt x="1460" y="1062"/>
                </a:lnTo>
                <a:lnTo>
                  <a:pt x="1460" y="505"/>
                </a:lnTo>
                <a:lnTo>
                  <a:pt x="6"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4132" name="Group 36"/>
          <p:cNvGrpSpPr>
            <a:grpSpLocks/>
          </p:cNvGrpSpPr>
          <p:nvPr/>
        </p:nvGrpSpPr>
        <p:grpSpPr bwMode="auto">
          <a:xfrm>
            <a:off x="0" y="-19050"/>
            <a:ext cx="9153525" cy="6886575"/>
            <a:chOff x="0" y="0"/>
            <a:chExt cx="5760" cy="4326"/>
          </a:xfrm>
        </p:grpSpPr>
        <p:pic>
          <p:nvPicPr>
            <p:cNvPr id="4131" name="Picture 35" descr="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0" y="0"/>
              <a:ext cx="5760" cy="4326"/>
            </a:xfrm>
            <a:prstGeom prst="rect">
              <a:avLst/>
            </a:prstGeom>
            <a:noFill/>
            <a:extLst>
              <a:ext uri="{909E8E84-426E-40DD-AFC4-6F175D3DCCD1}">
                <a14:hiddenFill xmlns:a14="http://schemas.microsoft.com/office/drawing/2010/main">
                  <a:solidFill>
                    <a:srgbClr val="FFFFFF"/>
                  </a:solidFill>
                </a14:hiddenFill>
              </a:ext>
            </a:extLst>
          </p:spPr>
        </p:pic>
        <p:sp>
          <p:nvSpPr>
            <p:cNvPr id="4123" name="Rectangle 27"/>
            <p:cNvSpPr>
              <a:spLocks noChangeArrowheads="1"/>
            </p:cNvSpPr>
            <p:nvPr userDrawn="1"/>
          </p:nvSpPr>
          <p:spPr bwMode="gray">
            <a:xfrm>
              <a:off x="212" y="462"/>
              <a:ext cx="5334" cy="3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pic>
        <p:nvPicPr>
          <p:cNvPr id="4115" name="Picture 19" descr="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
          <a:xfrm>
            <a:off x="4141788" y="4041775"/>
            <a:ext cx="415925" cy="415925"/>
          </a:xfrm>
          <a:prstGeom prst="rect">
            <a:avLst/>
          </a:prstGeom>
          <a:noFill/>
          <a:extLst>
            <a:ext uri="{909E8E84-426E-40DD-AFC4-6F175D3DCCD1}">
              <a14:hiddenFill xmlns:a14="http://schemas.microsoft.com/office/drawing/2010/main">
                <a:solidFill>
                  <a:srgbClr val="FFFFFF"/>
                </a:solidFill>
              </a14:hiddenFill>
            </a:ext>
          </a:extLst>
        </p:spPr>
      </p:pic>
      <p:sp>
        <p:nvSpPr>
          <p:cNvPr id="4100" name="Rectangle 4"/>
          <p:cNvSpPr>
            <a:spLocks noGrp="1" noChangeArrowheads="1"/>
          </p:cNvSpPr>
          <p:nvPr>
            <p:ph type="dt" sz="half" idx="2"/>
          </p:nvPr>
        </p:nvSpPr>
        <p:spPr>
          <a:xfrm>
            <a:off x="457200" y="6245225"/>
            <a:ext cx="2133600" cy="476250"/>
          </a:xfrm>
        </p:spPr>
        <p:txBody>
          <a:bodyPr/>
          <a:lstStyle>
            <a:lvl1pPr>
              <a:defRPr/>
            </a:lvl1pPr>
          </a:lstStyle>
          <a:p>
            <a:endParaRPr lang="en-US" altLang="ru-RU"/>
          </a:p>
        </p:txBody>
      </p:sp>
      <p:sp>
        <p:nvSpPr>
          <p:cNvPr id="4098" name="Rectangle 2"/>
          <p:cNvSpPr>
            <a:spLocks noGrp="1" noChangeArrowheads="1"/>
          </p:cNvSpPr>
          <p:nvPr>
            <p:ph type="ctrTitle"/>
          </p:nvPr>
        </p:nvSpPr>
        <p:spPr>
          <a:xfrm>
            <a:off x="985838" y="3787775"/>
            <a:ext cx="7772400" cy="885825"/>
          </a:xfrm>
        </p:spPr>
        <p:txBody>
          <a:bodyPr/>
          <a:lstStyle>
            <a:lvl1pPr algn="r">
              <a:defRPr/>
            </a:lvl1pPr>
          </a:lstStyle>
          <a:p>
            <a:pPr lvl="0"/>
            <a:r>
              <a:rPr lang="ru-RU" altLang="ru-RU" noProof="0" smtClean="0"/>
              <a:t>Образец заголовка</a:t>
            </a:r>
            <a:endParaRPr lang="en-US" altLang="ru-RU" noProof="0" smtClean="0"/>
          </a:p>
        </p:txBody>
      </p:sp>
      <p:sp>
        <p:nvSpPr>
          <p:cNvPr id="4099" name="Rectangle 3"/>
          <p:cNvSpPr>
            <a:spLocks noGrp="1" noChangeArrowheads="1"/>
          </p:cNvSpPr>
          <p:nvPr>
            <p:ph type="subTitle" idx="1"/>
          </p:nvPr>
        </p:nvSpPr>
        <p:spPr>
          <a:xfrm>
            <a:off x="4629150" y="3505200"/>
            <a:ext cx="4129088" cy="457200"/>
          </a:xfrm>
        </p:spPr>
        <p:txBody>
          <a:bodyPr/>
          <a:lstStyle>
            <a:lvl1pPr marL="0" indent="0" algn="dist">
              <a:buFontTx/>
              <a:buNone/>
              <a:defRPr sz="2000" b="1">
                <a:solidFill>
                  <a:srgbClr val="777777"/>
                </a:solidFill>
              </a:defRPr>
            </a:lvl1pPr>
          </a:lstStyle>
          <a:p>
            <a:pPr lvl="0"/>
            <a:r>
              <a:rPr lang="ru-RU" altLang="ru-RU" noProof="0" smtClean="0"/>
              <a:t>Образец подзаголовка</a:t>
            </a:r>
            <a:endParaRPr lang="en-US" altLang="ru-RU" noProof="0" smtClean="0"/>
          </a:p>
        </p:txBody>
      </p:sp>
      <p:sp>
        <p:nvSpPr>
          <p:cNvPr id="4101" name="Rectangle 5"/>
          <p:cNvSpPr>
            <a:spLocks noGrp="1" noChangeArrowheads="1"/>
          </p:cNvSpPr>
          <p:nvPr>
            <p:ph type="ftr" sz="quarter" idx="3"/>
          </p:nvPr>
        </p:nvSpPr>
        <p:spPr>
          <a:xfrm>
            <a:off x="3124200" y="6245225"/>
            <a:ext cx="2895600" cy="476250"/>
          </a:xfrm>
        </p:spPr>
        <p:txBody>
          <a:bodyPr/>
          <a:lstStyle>
            <a:lvl1pPr>
              <a:defRPr/>
            </a:lvl1pPr>
          </a:lstStyle>
          <a:p>
            <a:endParaRPr lang="en-US" altLang="ru-RU"/>
          </a:p>
        </p:txBody>
      </p:sp>
      <p:sp>
        <p:nvSpPr>
          <p:cNvPr id="4102" name="Rectangle 6"/>
          <p:cNvSpPr>
            <a:spLocks noGrp="1" noChangeArrowheads="1"/>
          </p:cNvSpPr>
          <p:nvPr>
            <p:ph type="sldNum" sz="quarter" idx="4"/>
          </p:nvPr>
        </p:nvSpPr>
        <p:spPr>
          <a:xfrm>
            <a:off x="6553200" y="6245225"/>
            <a:ext cx="2133600" cy="476250"/>
          </a:xfrm>
        </p:spPr>
        <p:txBody>
          <a:bodyPr/>
          <a:lstStyle>
            <a:lvl1pPr>
              <a:defRPr/>
            </a:lvl1pPr>
          </a:lstStyle>
          <a:p>
            <a:fld id="{7FC54236-19D8-4546-A2E1-036BA54CE01A}" type="slidenum">
              <a:rPr lang="en-US" altLang="ru-RU"/>
              <a:pPr/>
              <a:t>‹#›</a:t>
            </a:fld>
            <a:endParaRPr lang="en-US" altLang="ru-RU"/>
          </a:p>
        </p:txBody>
      </p:sp>
      <p:sp>
        <p:nvSpPr>
          <p:cNvPr id="4146" name="Rectangle 50"/>
          <p:cNvSpPr>
            <a:spLocks noChangeArrowheads="1"/>
          </p:cNvSpPr>
          <p:nvPr/>
        </p:nvSpPr>
        <p:spPr bwMode="gray">
          <a:xfrm>
            <a:off x="341313" y="722313"/>
            <a:ext cx="8478837" cy="5410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3F1898AB-AE3F-48F6-A792-A01F14116F81}" type="slidenum">
              <a:rPr lang="en-US" altLang="ru-RU"/>
              <a:pPr/>
              <a:t>‹#›</a:t>
            </a:fld>
            <a:endParaRPr lang="en-US" altLang="ru-RU"/>
          </a:p>
        </p:txBody>
      </p:sp>
    </p:spTree>
    <p:extLst>
      <p:ext uri="{BB962C8B-B14F-4D97-AF65-F5344CB8AC3E}">
        <p14:creationId xmlns:p14="http://schemas.microsoft.com/office/powerpoint/2010/main" val="394872559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98438"/>
            <a:ext cx="2057400" cy="5927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98438"/>
            <a:ext cx="6019800" cy="5927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B9D23269-810E-460E-A5BB-84C8CE722634}" type="slidenum">
              <a:rPr lang="en-US" altLang="ru-RU"/>
              <a:pPr/>
              <a:t>‹#›</a:t>
            </a:fld>
            <a:endParaRPr lang="en-US" altLang="ru-RU"/>
          </a:p>
        </p:txBody>
      </p:sp>
    </p:spTree>
    <p:extLst>
      <p:ext uri="{BB962C8B-B14F-4D97-AF65-F5344CB8AC3E}">
        <p14:creationId xmlns:p14="http://schemas.microsoft.com/office/powerpoint/2010/main" val="33297145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3288" y="198438"/>
            <a:ext cx="6302375"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r>
              <a:rPr lang="ru-RU" smtClean="0"/>
              <a:t>Вставка диаграммы</a:t>
            </a:r>
            <a:endParaRPr lang="ru-RU"/>
          </a:p>
        </p:txBody>
      </p:sp>
      <p:sp>
        <p:nvSpPr>
          <p:cNvPr id="4" name="Дата 3"/>
          <p:cNvSpPr>
            <a:spLocks noGrp="1"/>
          </p:cNvSpPr>
          <p:nvPr>
            <p:ph type="dt" sz="half" idx="10"/>
          </p:nvPr>
        </p:nvSpPr>
        <p:spPr>
          <a:xfrm>
            <a:off x="457200" y="6283325"/>
            <a:ext cx="2133600" cy="304800"/>
          </a:xfrm>
        </p:spPr>
        <p:txBody>
          <a:bodyPr/>
          <a:lstStyle>
            <a:lvl1pPr>
              <a:defRPr/>
            </a:lvl1pPr>
          </a:lstStyle>
          <a:p>
            <a:endParaRPr lang="en-US" altLang="ru-RU"/>
          </a:p>
        </p:txBody>
      </p:sp>
      <p:sp>
        <p:nvSpPr>
          <p:cNvPr id="5" name="Нижний колонтитул 4"/>
          <p:cNvSpPr>
            <a:spLocks noGrp="1"/>
          </p:cNvSpPr>
          <p:nvPr>
            <p:ph type="ftr" sz="quarter" idx="11"/>
          </p:nvPr>
        </p:nvSpPr>
        <p:spPr>
          <a:xfrm>
            <a:off x="3124200" y="6283325"/>
            <a:ext cx="2895600" cy="304800"/>
          </a:xfrm>
        </p:spPr>
        <p:txBody>
          <a:bodyPr/>
          <a:lstStyle>
            <a:lvl1pPr>
              <a:defRPr/>
            </a:lvl1pPr>
          </a:lstStyle>
          <a:p>
            <a:endParaRPr lang="en-US" altLang="ru-RU"/>
          </a:p>
        </p:txBody>
      </p:sp>
      <p:sp>
        <p:nvSpPr>
          <p:cNvPr id="6" name="Номер слайда 5"/>
          <p:cNvSpPr>
            <a:spLocks noGrp="1"/>
          </p:cNvSpPr>
          <p:nvPr>
            <p:ph type="sldNum" sz="quarter" idx="12"/>
          </p:nvPr>
        </p:nvSpPr>
        <p:spPr>
          <a:xfrm>
            <a:off x="6553200" y="6283325"/>
            <a:ext cx="2133600" cy="304800"/>
          </a:xfrm>
        </p:spPr>
        <p:txBody>
          <a:bodyPr/>
          <a:lstStyle>
            <a:lvl1pPr>
              <a:defRPr/>
            </a:lvl1pPr>
          </a:lstStyle>
          <a:p>
            <a:fld id="{971DF180-239A-4D1F-86D3-96106109B8F3}" type="slidenum">
              <a:rPr lang="en-US" altLang="ru-RU"/>
              <a:pPr/>
              <a:t>‹#›</a:t>
            </a:fld>
            <a:endParaRPr lang="en-US" altLang="ru-RU"/>
          </a:p>
        </p:txBody>
      </p:sp>
    </p:spTree>
    <p:extLst>
      <p:ext uri="{BB962C8B-B14F-4D97-AF65-F5344CB8AC3E}">
        <p14:creationId xmlns:p14="http://schemas.microsoft.com/office/powerpoint/2010/main" val="242313483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4B75707B-CC1B-4CBC-B35B-C49B0680E9B2}" type="slidenum">
              <a:rPr lang="en-US" altLang="ru-RU"/>
              <a:pPr/>
              <a:t>‹#›</a:t>
            </a:fld>
            <a:endParaRPr lang="en-US" altLang="ru-RU"/>
          </a:p>
        </p:txBody>
      </p:sp>
    </p:spTree>
    <p:extLst>
      <p:ext uri="{BB962C8B-B14F-4D97-AF65-F5344CB8AC3E}">
        <p14:creationId xmlns:p14="http://schemas.microsoft.com/office/powerpoint/2010/main" val="1578611301"/>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ltLang="ru-RU"/>
          </a:p>
        </p:txBody>
      </p:sp>
      <p:sp>
        <p:nvSpPr>
          <p:cNvPr id="5" name="Нижний колонтитул 4"/>
          <p:cNvSpPr>
            <a:spLocks noGrp="1"/>
          </p:cNvSpPr>
          <p:nvPr>
            <p:ph type="ftr" sz="quarter" idx="11"/>
          </p:nvPr>
        </p:nvSpPr>
        <p:spPr/>
        <p:txBody>
          <a:bodyPr/>
          <a:lstStyle>
            <a:lvl1pPr>
              <a:defRPr/>
            </a:lvl1pPr>
          </a:lstStyle>
          <a:p>
            <a:endParaRPr lang="en-US" altLang="ru-RU"/>
          </a:p>
        </p:txBody>
      </p:sp>
      <p:sp>
        <p:nvSpPr>
          <p:cNvPr id="6" name="Номер слайда 5"/>
          <p:cNvSpPr>
            <a:spLocks noGrp="1"/>
          </p:cNvSpPr>
          <p:nvPr>
            <p:ph type="sldNum" sz="quarter" idx="12"/>
          </p:nvPr>
        </p:nvSpPr>
        <p:spPr/>
        <p:txBody>
          <a:bodyPr/>
          <a:lstStyle>
            <a:lvl1pPr>
              <a:defRPr/>
            </a:lvl1pPr>
          </a:lstStyle>
          <a:p>
            <a:fld id="{21CEA2AD-BF11-4067-9C43-F8A43B961546}" type="slidenum">
              <a:rPr lang="en-US" altLang="ru-RU"/>
              <a:pPr/>
              <a:t>‹#›</a:t>
            </a:fld>
            <a:endParaRPr lang="en-US" altLang="ru-RU"/>
          </a:p>
        </p:txBody>
      </p:sp>
    </p:spTree>
    <p:extLst>
      <p:ext uri="{BB962C8B-B14F-4D97-AF65-F5344CB8AC3E}">
        <p14:creationId xmlns:p14="http://schemas.microsoft.com/office/powerpoint/2010/main" val="42191855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DD503993-AB67-43F1-AB05-CBAAB03B02D2}" type="slidenum">
              <a:rPr lang="en-US" altLang="ru-RU"/>
              <a:pPr/>
              <a:t>‹#›</a:t>
            </a:fld>
            <a:endParaRPr lang="en-US" altLang="ru-RU"/>
          </a:p>
        </p:txBody>
      </p:sp>
    </p:spTree>
    <p:extLst>
      <p:ext uri="{BB962C8B-B14F-4D97-AF65-F5344CB8AC3E}">
        <p14:creationId xmlns:p14="http://schemas.microsoft.com/office/powerpoint/2010/main" val="3131701884"/>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n-US" altLang="ru-RU"/>
          </a:p>
        </p:txBody>
      </p:sp>
      <p:sp>
        <p:nvSpPr>
          <p:cNvPr id="8" name="Нижний колонтитул 7"/>
          <p:cNvSpPr>
            <a:spLocks noGrp="1"/>
          </p:cNvSpPr>
          <p:nvPr>
            <p:ph type="ftr" sz="quarter" idx="11"/>
          </p:nvPr>
        </p:nvSpPr>
        <p:spPr/>
        <p:txBody>
          <a:bodyPr/>
          <a:lstStyle>
            <a:lvl1pPr>
              <a:defRPr/>
            </a:lvl1pPr>
          </a:lstStyle>
          <a:p>
            <a:endParaRPr lang="en-US" altLang="ru-RU"/>
          </a:p>
        </p:txBody>
      </p:sp>
      <p:sp>
        <p:nvSpPr>
          <p:cNvPr id="9" name="Номер слайда 8"/>
          <p:cNvSpPr>
            <a:spLocks noGrp="1"/>
          </p:cNvSpPr>
          <p:nvPr>
            <p:ph type="sldNum" sz="quarter" idx="12"/>
          </p:nvPr>
        </p:nvSpPr>
        <p:spPr/>
        <p:txBody>
          <a:bodyPr/>
          <a:lstStyle>
            <a:lvl1pPr>
              <a:defRPr/>
            </a:lvl1pPr>
          </a:lstStyle>
          <a:p>
            <a:fld id="{5AA18382-327B-4676-93F8-4A740AEE927F}" type="slidenum">
              <a:rPr lang="en-US" altLang="ru-RU"/>
              <a:pPr/>
              <a:t>‹#›</a:t>
            </a:fld>
            <a:endParaRPr lang="en-US" altLang="ru-RU"/>
          </a:p>
        </p:txBody>
      </p:sp>
    </p:spTree>
    <p:extLst>
      <p:ext uri="{BB962C8B-B14F-4D97-AF65-F5344CB8AC3E}">
        <p14:creationId xmlns:p14="http://schemas.microsoft.com/office/powerpoint/2010/main" val="38613333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n-US" altLang="ru-RU"/>
          </a:p>
        </p:txBody>
      </p:sp>
      <p:sp>
        <p:nvSpPr>
          <p:cNvPr id="4" name="Нижний колонтитул 3"/>
          <p:cNvSpPr>
            <a:spLocks noGrp="1"/>
          </p:cNvSpPr>
          <p:nvPr>
            <p:ph type="ftr" sz="quarter" idx="11"/>
          </p:nvPr>
        </p:nvSpPr>
        <p:spPr/>
        <p:txBody>
          <a:bodyPr/>
          <a:lstStyle>
            <a:lvl1pPr>
              <a:defRPr/>
            </a:lvl1pPr>
          </a:lstStyle>
          <a:p>
            <a:endParaRPr lang="en-US" altLang="ru-RU"/>
          </a:p>
        </p:txBody>
      </p:sp>
      <p:sp>
        <p:nvSpPr>
          <p:cNvPr id="5" name="Номер слайда 4"/>
          <p:cNvSpPr>
            <a:spLocks noGrp="1"/>
          </p:cNvSpPr>
          <p:nvPr>
            <p:ph type="sldNum" sz="quarter" idx="12"/>
          </p:nvPr>
        </p:nvSpPr>
        <p:spPr/>
        <p:txBody>
          <a:bodyPr/>
          <a:lstStyle>
            <a:lvl1pPr>
              <a:defRPr/>
            </a:lvl1pPr>
          </a:lstStyle>
          <a:p>
            <a:fld id="{8DF93BDA-8A69-45BB-9F87-B1D0284D96FF}" type="slidenum">
              <a:rPr lang="en-US" altLang="ru-RU"/>
              <a:pPr/>
              <a:t>‹#›</a:t>
            </a:fld>
            <a:endParaRPr lang="en-US" altLang="ru-RU"/>
          </a:p>
        </p:txBody>
      </p:sp>
    </p:spTree>
    <p:extLst>
      <p:ext uri="{BB962C8B-B14F-4D97-AF65-F5344CB8AC3E}">
        <p14:creationId xmlns:p14="http://schemas.microsoft.com/office/powerpoint/2010/main" val="1450251280"/>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ltLang="ru-RU"/>
          </a:p>
        </p:txBody>
      </p:sp>
      <p:sp>
        <p:nvSpPr>
          <p:cNvPr id="3" name="Нижний колонтитул 2"/>
          <p:cNvSpPr>
            <a:spLocks noGrp="1"/>
          </p:cNvSpPr>
          <p:nvPr>
            <p:ph type="ftr" sz="quarter" idx="11"/>
          </p:nvPr>
        </p:nvSpPr>
        <p:spPr/>
        <p:txBody>
          <a:bodyPr/>
          <a:lstStyle>
            <a:lvl1pPr>
              <a:defRPr/>
            </a:lvl1pPr>
          </a:lstStyle>
          <a:p>
            <a:endParaRPr lang="en-US" altLang="ru-RU"/>
          </a:p>
        </p:txBody>
      </p:sp>
      <p:sp>
        <p:nvSpPr>
          <p:cNvPr id="4" name="Номер слайда 3"/>
          <p:cNvSpPr>
            <a:spLocks noGrp="1"/>
          </p:cNvSpPr>
          <p:nvPr>
            <p:ph type="sldNum" sz="quarter" idx="12"/>
          </p:nvPr>
        </p:nvSpPr>
        <p:spPr/>
        <p:txBody>
          <a:bodyPr/>
          <a:lstStyle>
            <a:lvl1pPr>
              <a:defRPr/>
            </a:lvl1pPr>
          </a:lstStyle>
          <a:p>
            <a:fld id="{F7CF642F-9C49-475E-A0D7-6F36C89F5221}" type="slidenum">
              <a:rPr lang="en-US" altLang="ru-RU"/>
              <a:pPr/>
              <a:t>‹#›</a:t>
            </a:fld>
            <a:endParaRPr lang="en-US" altLang="ru-RU"/>
          </a:p>
        </p:txBody>
      </p:sp>
    </p:spTree>
    <p:extLst>
      <p:ext uri="{BB962C8B-B14F-4D97-AF65-F5344CB8AC3E}">
        <p14:creationId xmlns:p14="http://schemas.microsoft.com/office/powerpoint/2010/main" val="12499701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0CAC7A84-7EDE-493B-8FD9-7AF921C9B816}" type="slidenum">
              <a:rPr lang="en-US" altLang="ru-RU"/>
              <a:pPr/>
              <a:t>‹#›</a:t>
            </a:fld>
            <a:endParaRPr lang="en-US" altLang="ru-RU"/>
          </a:p>
        </p:txBody>
      </p:sp>
    </p:spTree>
    <p:extLst>
      <p:ext uri="{BB962C8B-B14F-4D97-AF65-F5344CB8AC3E}">
        <p14:creationId xmlns:p14="http://schemas.microsoft.com/office/powerpoint/2010/main" val="299394990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ltLang="ru-RU"/>
          </a:p>
        </p:txBody>
      </p:sp>
      <p:sp>
        <p:nvSpPr>
          <p:cNvPr id="6" name="Нижний колонтитул 5"/>
          <p:cNvSpPr>
            <a:spLocks noGrp="1"/>
          </p:cNvSpPr>
          <p:nvPr>
            <p:ph type="ftr" sz="quarter" idx="11"/>
          </p:nvPr>
        </p:nvSpPr>
        <p:spPr/>
        <p:txBody>
          <a:bodyPr/>
          <a:lstStyle>
            <a:lvl1pPr>
              <a:defRPr/>
            </a:lvl1pPr>
          </a:lstStyle>
          <a:p>
            <a:endParaRPr lang="en-US" altLang="ru-RU"/>
          </a:p>
        </p:txBody>
      </p:sp>
      <p:sp>
        <p:nvSpPr>
          <p:cNvPr id="7" name="Номер слайда 6"/>
          <p:cNvSpPr>
            <a:spLocks noGrp="1"/>
          </p:cNvSpPr>
          <p:nvPr>
            <p:ph type="sldNum" sz="quarter" idx="12"/>
          </p:nvPr>
        </p:nvSpPr>
        <p:spPr/>
        <p:txBody>
          <a:bodyPr/>
          <a:lstStyle>
            <a:lvl1pPr>
              <a:defRPr/>
            </a:lvl1pPr>
          </a:lstStyle>
          <a:p>
            <a:fld id="{087B3DD1-7674-435C-8E5C-52694C32CFB1}" type="slidenum">
              <a:rPr lang="en-US" altLang="ru-RU"/>
              <a:pPr/>
              <a:t>‹#›</a:t>
            </a:fld>
            <a:endParaRPr lang="en-US" altLang="ru-RU"/>
          </a:p>
        </p:txBody>
      </p:sp>
    </p:spTree>
    <p:extLst>
      <p:ext uri="{BB962C8B-B14F-4D97-AF65-F5344CB8AC3E}">
        <p14:creationId xmlns:p14="http://schemas.microsoft.com/office/powerpoint/2010/main" val="34354728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Freeform 9"/>
          <p:cNvSpPr>
            <a:spLocks/>
          </p:cNvSpPr>
          <p:nvPr/>
        </p:nvSpPr>
        <p:spPr bwMode="gray">
          <a:xfrm>
            <a:off x="7658100" y="0"/>
            <a:ext cx="1104900" cy="6848475"/>
          </a:xfrm>
          <a:custGeom>
            <a:avLst/>
            <a:gdLst>
              <a:gd name="T0" fmla="*/ 312 w 696"/>
              <a:gd name="T1" fmla="*/ 0 h 4314"/>
              <a:gd name="T2" fmla="*/ 528 w 696"/>
              <a:gd name="T3" fmla="*/ 444 h 4314"/>
              <a:gd name="T4" fmla="*/ 696 w 696"/>
              <a:gd name="T5" fmla="*/ 960 h 4314"/>
              <a:gd name="T6" fmla="*/ 426 w 696"/>
              <a:gd name="T7" fmla="*/ 4314 h 4314"/>
              <a:gd name="T8" fmla="*/ 108 w 696"/>
              <a:gd name="T9" fmla="*/ 4314 h 4314"/>
              <a:gd name="T10" fmla="*/ 648 w 696"/>
              <a:gd name="T11" fmla="*/ 960 h 4314"/>
              <a:gd name="T12" fmla="*/ 456 w 696"/>
              <a:gd name="T13" fmla="*/ 432 h 4314"/>
              <a:gd name="T14" fmla="*/ 0 w 696"/>
              <a:gd name="T15" fmla="*/ 0 h 4314"/>
              <a:gd name="T16" fmla="*/ 312 w 696"/>
              <a:gd name="T17" fmla="*/ 0 h 4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6" h="4314">
                <a:moveTo>
                  <a:pt x="312" y="0"/>
                </a:moveTo>
                <a:lnTo>
                  <a:pt x="528" y="444"/>
                </a:lnTo>
                <a:lnTo>
                  <a:pt x="696" y="960"/>
                </a:lnTo>
                <a:lnTo>
                  <a:pt x="426" y="4314"/>
                </a:lnTo>
                <a:lnTo>
                  <a:pt x="108" y="4314"/>
                </a:lnTo>
                <a:lnTo>
                  <a:pt x="648" y="960"/>
                </a:lnTo>
                <a:lnTo>
                  <a:pt x="456" y="432"/>
                </a:lnTo>
                <a:lnTo>
                  <a:pt x="0" y="0"/>
                </a:lnTo>
                <a:lnTo>
                  <a:pt x="312"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4" name="Freeform 10"/>
          <p:cNvSpPr>
            <a:spLocks/>
          </p:cNvSpPr>
          <p:nvPr/>
        </p:nvSpPr>
        <p:spPr bwMode="gray">
          <a:xfrm>
            <a:off x="1066800" y="0"/>
            <a:ext cx="7543800" cy="6858000"/>
          </a:xfrm>
          <a:custGeom>
            <a:avLst/>
            <a:gdLst>
              <a:gd name="T0" fmla="*/ 0 w 4752"/>
              <a:gd name="T1" fmla="*/ 0 h 4320"/>
              <a:gd name="T2" fmla="*/ 1536 w 4752"/>
              <a:gd name="T3" fmla="*/ 0 h 4320"/>
              <a:gd name="T4" fmla="*/ 4590 w 4752"/>
              <a:gd name="T5" fmla="*/ 450 h 4320"/>
              <a:gd name="T6" fmla="*/ 4752 w 4752"/>
              <a:gd name="T7" fmla="*/ 972 h 4320"/>
              <a:gd name="T8" fmla="*/ 3600 w 4752"/>
              <a:gd name="T9" fmla="*/ 4320 h 4320"/>
              <a:gd name="T10" fmla="*/ 3312 w 4752"/>
              <a:gd name="T11" fmla="*/ 4320 h 4320"/>
              <a:gd name="T12" fmla="*/ 4712 w 4752"/>
              <a:gd name="T13" fmla="*/ 994 h 4320"/>
              <a:gd name="T14" fmla="*/ 4518 w 4752"/>
              <a:gd name="T15" fmla="*/ 524 h 4320"/>
              <a:gd name="T16" fmla="*/ 0 w 4752"/>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52" h="4320">
                <a:moveTo>
                  <a:pt x="0" y="0"/>
                </a:moveTo>
                <a:lnTo>
                  <a:pt x="1536" y="0"/>
                </a:lnTo>
                <a:lnTo>
                  <a:pt x="4590" y="450"/>
                </a:lnTo>
                <a:lnTo>
                  <a:pt x="4752" y="972"/>
                </a:lnTo>
                <a:lnTo>
                  <a:pt x="3600" y="4320"/>
                </a:lnTo>
                <a:lnTo>
                  <a:pt x="3312" y="4320"/>
                </a:lnTo>
                <a:lnTo>
                  <a:pt x="4712" y="994"/>
                </a:lnTo>
                <a:lnTo>
                  <a:pt x="4518" y="524"/>
                </a:lnTo>
                <a:lnTo>
                  <a:pt x="0" y="0"/>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5" name="Freeform 11"/>
          <p:cNvSpPr>
            <a:spLocks/>
          </p:cNvSpPr>
          <p:nvPr/>
        </p:nvSpPr>
        <p:spPr bwMode="gray">
          <a:xfrm>
            <a:off x="5486400" y="1657350"/>
            <a:ext cx="2990850" cy="5200650"/>
          </a:xfrm>
          <a:custGeom>
            <a:avLst/>
            <a:gdLst>
              <a:gd name="T0" fmla="*/ 384 w 1884"/>
              <a:gd name="T1" fmla="*/ 3276 h 3276"/>
              <a:gd name="T2" fmla="*/ 1884 w 1884"/>
              <a:gd name="T3" fmla="*/ 0 h 3276"/>
              <a:gd name="T4" fmla="*/ 0 w 1884"/>
              <a:gd name="T5" fmla="*/ 3276 h 3276"/>
              <a:gd name="T6" fmla="*/ 384 w 1884"/>
              <a:gd name="T7" fmla="*/ 3276 h 3276"/>
            </a:gdLst>
            <a:ahLst/>
            <a:cxnLst>
              <a:cxn ang="0">
                <a:pos x="T0" y="T1"/>
              </a:cxn>
              <a:cxn ang="0">
                <a:pos x="T2" y="T3"/>
              </a:cxn>
              <a:cxn ang="0">
                <a:pos x="T4" y="T5"/>
              </a:cxn>
              <a:cxn ang="0">
                <a:pos x="T6" y="T7"/>
              </a:cxn>
            </a:cxnLst>
            <a:rect l="0" t="0" r="r" b="b"/>
            <a:pathLst>
              <a:path w="1884" h="3276">
                <a:moveTo>
                  <a:pt x="384" y="3276"/>
                </a:moveTo>
                <a:lnTo>
                  <a:pt x="1884" y="0"/>
                </a:lnTo>
                <a:lnTo>
                  <a:pt x="0" y="3276"/>
                </a:lnTo>
                <a:lnTo>
                  <a:pt x="384" y="3276"/>
                </a:lnTo>
                <a:close/>
              </a:path>
            </a:pathLst>
          </a:custGeom>
          <a:solidFill>
            <a:srgbClr val="E0E0E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6" name="Freeform 12"/>
          <p:cNvSpPr>
            <a:spLocks/>
          </p:cNvSpPr>
          <p:nvPr/>
        </p:nvSpPr>
        <p:spPr bwMode="gray">
          <a:xfrm>
            <a:off x="3429000" y="0"/>
            <a:ext cx="5172075" cy="6858000"/>
          </a:xfrm>
          <a:custGeom>
            <a:avLst/>
            <a:gdLst>
              <a:gd name="T0" fmla="*/ 0 w 3258"/>
              <a:gd name="T1" fmla="*/ 0 h 4320"/>
              <a:gd name="T2" fmla="*/ 3082 w 3258"/>
              <a:gd name="T3" fmla="*/ 475 h 4320"/>
              <a:gd name="T4" fmla="*/ 3210 w 3258"/>
              <a:gd name="T5" fmla="*/ 936 h 4320"/>
              <a:gd name="T6" fmla="*/ 1728 w 3258"/>
              <a:gd name="T7" fmla="*/ 4320 h 4320"/>
              <a:gd name="T8" fmla="*/ 1872 w 3258"/>
              <a:gd name="T9" fmla="*/ 4320 h 4320"/>
              <a:gd name="T10" fmla="*/ 3258 w 3258"/>
              <a:gd name="T11" fmla="*/ 912 h 4320"/>
              <a:gd name="T12" fmla="*/ 3120 w 3258"/>
              <a:gd name="T13" fmla="*/ 432 h 4320"/>
              <a:gd name="T14" fmla="*/ 1296 w 3258"/>
              <a:gd name="T15" fmla="*/ 0 h 4320"/>
              <a:gd name="T16" fmla="*/ 0 w 32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58" h="4320">
                <a:moveTo>
                  <a:pt x="0" y="0"/>
                </a:moveTo>
                <a:lnTo>
                  <a:pt x="3082" y="475"/>
                </a:lnTo>
                <a:lnTo>
                  <a:pt x="3210" y="936"/>
                </a:lnTo>
                <a:lnTo>
                  <a:pt x="1728" y="4320"/>
                </a:lnTo>
                <a:lnTo>
                  <a:pt x="1872" y="4320"/>
                </a:lnTo>
                <a:lnTo>
                  <a:pt x="3258" y="912"/>
                </a:lnTo>
                <a:lnTo>
                  <a:pt x="3120" y="432"/>
                </a:lnTo>
                <a:lnTo>
                  <a:pt x="1296" y="0"/>
                </a:ln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8" name="Freeform 14"/>
          <p:cNvSpPr>
            <a:spLocks/>
          </p:cNvSpPr>
          <p:nvPr/>
        </p:nvSpPr>
        <p:spPr bwMode="gray">
          <a:xfrm>
            <a:off x="8382000" y="0"/>
            <a:ext cx="762000" cy="1143000"/>
          </a:xfrm>
          <a:custGeom>
            <a:avLst/>
            <a:gdLst>
              <a:gd name="T0" fmla="*/ 48 w 480"/>
              <a:gd name="T1" fmla="*/ 0 h 720"/>
              <a:gd name="T2" fmla="*/ 0 w 480"/>
              <a:gd name="T3" fmla="*/ 96 h 720"/>
              <a:gd name="T4" fmla="*/ 354 w 480"/>
              <a:gd name="T5" fmla="*/ 690 h 720"/>
              <a:gd name="T6" fmla="*/ 480 w 480"/>
              <a:gd name="T7" fmla="*/ 720 h 720"/>
              <a:gd name="T8" fmla="*/ 480 w 480"/>
              <a:gd name="T9" fmla="*/ 576 h 720"/>
              <a:gd name="T10" fmla="*/ 48 w 480"/>
              <a:gd name="T11" fmla="*/ 96 h 720"/>
              <a:gd name="T12" fmla="*/ 89 w 480"/>
              <a:gd name="T13" fmla="*/ 0 h 720"/>
              <a:gd name="T14" fmla="*/ 48 w 480"/>
              <a:gd name="T15" fmla="*/ 0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720">
                <a:moveTo>
                  <a:pt x="48" y="0"/>
                </a:moveTo>
                <a:lnTo>
                  <a:pt x="0" y="96"/>
                </a:lnTo>
                <a:lnTo>
                  <a:pt x="354" y="690"/>
                </a:lnTo>
                <a:lnTo>
                  <a:pt x="480" y="720"/>
                </a:lnTo>
                <a:lnTo>
                  <a:pt x="480" y="576"/>
                </a:lnTo>
                <a:lnTo>
                  <a:pt x="48" y="96"/>
                </a:lnTo>
                <a:lnTo>
                  <a:pt x="89" y="0"/>
                </a:lnTo>
                <a:lnTo>
                  <a:pt x="48"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9" name="Freeform 15"/>
          <p:cNvSpPr>
            <a:spLocks/>
          </p:cNvSpPr>
          <p:nvPr/>
        </p:nvSpPr>
        <p:spPr bwMode="gray">
          <a:xfrm>
            <a:off x="8610600" y="228600"/>
            <a:ext cx="533400" cy="533400"/>
          </a:xfrm>
          <a:custGeom>
            <a:avLst/>
            <a:gdLst>
              <a:gd name="T0" fmla="*/ 336 w 336"/>
              <a:gd name="T1" fmla="*/ 336 h 336"/>
              <a:gd name="T2" fmla="*/ 0 w 336"/>
              <a:gd name="T3" fmla="*/ 0 h 336"/>
              <a:gd name="T4" fmla="*/ 336 w 336"/>
              <a:gd name="T5" fmla="*/ 240 h 336"/>
              <a:gd name="T6" fmla="*/ 336 w 336"/>
              <a:gd name="T7" fmla="*/ 336 h 336"/>
            </a:gdLst>
            <a:ahLst/>
            <a:cxnLst>
              <a:cxn ang="0">
                <a:pos x="T0" y="T1"/>
              </a:cxn>
              <a:cxn ang="0">
                <a:pos x="T2" y="T3"/>
              </a:cxn>
              <a:cxn ang="0">
                <a:pos x="T4" y="T5"/>
              </a:cxn>
              <a:cxn ang="0">
                <a:pos x="T6" y="T7"/>
              </a:cxn>
            </a:cxnLst>
            <a:rect l="0" t="0" r="r" b="b"/>
            <a:pathLst>
              <a:path w="336" h="336">
                <a:moveTo>
                  <a:pt x="336" y="336"/>
                </a:moveTo>
                <a:lnTo>
                  <a:pt x="0" y="0"/>
                </a:lnTo>
                <a:lnTo>
                  <a:pt x="336" y="240"/>
                </a:lnTo>
                <a:lnTo>
                  <a:pt x="336" y="336"/>
                </a:lnTo>
                <a:close/>
              </a:path>
            </a:pathLst>
          </a:cu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nvGrpSpPr>
          <p:cNvPr id="1073" name="Group 49"/>
          <p:cNvGrpSpPr>
            <a:grpSpLocks/>
          </p:cNvGrpSpPr>
          <p:nvPr/>
        </p:nvGrpSpPr>
        <p:grpSpPr bwMode="auto">
          <a:xfrm>
            <a:off x="5562600" y="0"/>
            <a:ext cx="3267075" cy="6858000"/>
            <a:chOff x="3504" y="0"/>
            <a:chExt cx="2058" cy="4320"/>
          </a:xfrm>
        </p:grpSpPr>
        <p:sp>
          <p:nvSpPr>
            <p:cNvPr id="1037" name="Freeform 13"/>
            <p:cNvSpPr>
              <a:spLocks/>
            </p:cNvSpPr>
            <p:nvPr userDrawn="1"/>
          </p:nvSpPr>
          <p:spPr bwMode="gray">
            <a:xfrm>
              <a:off x="3504" y="0"/>
              <a:ext cx="2058" cy="4320"/>
            </a:xfrm>
            <a:custGeom>
              <a:avLst/>
              <a:gdLst>
                <a:gd name="T0" fmla="*/ 0 w 2058"/>
                <a:gd name="T1" fmla="*/ 0 h 4320"/>
                <a:gd name="T2" fmla="*/ 1056 w 2058"/>
                <a:gd name="T3" fmla="*/ 0 h 4320"/>
                <a:gd name="T4" fmla="*/ 1854 w 2058"/>
                <a:gd name="T5" fmla="*/ 402 h 4320"/>
                <a:gd name="T6" fmla="*/ 2058 w 2058"/>
                <a:gd name="T7" fmla="*/ 972 h 4320"/>
                <a:gd name="T8" fmla="*/ 1296 w 2058"/>
                <a:gd name="T9" fmla="*/ 4320 h 4320"/>
                <a:gd name="T10" fmla="*/ 720 w 2058"/>
                <a:gd name="T11" fmla="*/ 4320 h 4320"/>
                <a:gd name="T12" fmla="*/ 1920 w 2058"/>
                <a:gd name="T13" fmla="*/ 912 h 4320"/>
                <a:gd name="T14" fmla="*/ 1776 w 2058"/>
                <a:gd name="T15" fmla="*/ 432 h 4320"/>
                <a:gd name="T16" fmla="*/ 0 w 2058"/>
                <a:gd name="T17" fmla="*/ 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8" h="4320">
                  <a:moveTo>
                    <a:pt x="0" y="0"/>
                  </a:moveTo>
                  <a:lnTo>
                    <a:pt x="1056" y="0"/>
                  </a:lnTo>
                  <a:lnTo>
                    <a:pt x="1854" y="402"/>
                  </a:lnTo>
                  <a:lnTo>
                    <a:pt x="2058" y="972"/>
                  </a:lnTo>
                  <a:lnTo>
                    <a:pt x="1296" y="4320"/>
                  </a:lnTo>
                  <a:lnTo>
                    <a:pt x="720" y="4320"/>
                  </a:lnTo>
                  <a:lnTo>
                    <a:pt x="1920" y="912"/>
                  </a:lnTo>
                  <a:lnTo>
                    <a:pt x="1776" y="432"/>
                  </a:ln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47" name="Freeform 23"/>
            <p:cNvSpPr>
              <a:spLocks/>
            </p:cNvSpPr>
            <p:nvPr userDrawn="1"/>
          </p:nvSpPr>
          <p:spPr bwMode="gray">
            <a:xfrm>
              <a:off x="4217" y="1056"/>
              <a:ext cx="1152" cy="3264"/>
            </a:xfrm>
            <a:custGeom>
              <a:avLst/>
              <a:gdLst>
                <a:gd name="T0" fmla="*/ 0 w 1152"/>
                <a:gd name="T1" fmla="*/ 3264 h 3264"/>
                <a:gd name="T2" fmla="*/ 1152 w 1152"/>
                <a:gd name="T3" fmla="*/ 0 h 3264"/>
                <a:gd name="T4" fmla="*/ 96 w 1152"/>
                <a:gd name="T5" fmla="*/ 3264 h 3264"/>
                <a:gd name="T6" fmla="*/ 0 w 1152"/>
                <a:gd name="T7" fmla="*/ 3264 h 3264"/>
              </a:gdLst>
              <a:ahLst/>
              <a:cxnLst>
                <a:cxn ang="0">
                  <a:pos x="T0" y="T1"/>
                </a:cxn>
                <a:cxn ang="0">
                  <a:pos x="T2" y="T3"/>
                </a:cxn>
                <a:cxn ang="0">
                  <a:pos x="T4" y="T5"/>
                </a:cxn>
                <a:cxn ang="0">
                  <a:pos x="T6" y="T7"/>
                </a:cxn>
              </a:cxnLst>
              <a:rect l="0" t="0" r="r" b="b"/>
              <a:pathLst>
                <a:path w="1152" h="3264">
                  <a:moveTo>
                    <a:pt x="0" y="3264"/>
                  </a:moveTo>
                  <a:lnTo>
                    <a:pt x="1152" y="0"/>
                  </a:lnTo>
                  <a:lnTo>
                    <a:pt x="96" y="3264"/>
                  </a:lnTo>
                  <a:lnTo>
                    <a:pt x="0" y="3264"/>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grpSp>
        <p:nvGrpSpPr>
          <p:cNvPr id="1046" name="Group 22"/>
          <p:cNvGrpSpPr>
            <a:grpSpLocks/>
          </p:cNvGrpSpPr>
          <p:nvPr/>
        </p:nvGrpSpPr>
        <p:grpSpPr bwMode="auto">
          <a:xfrm>
            <a:off x="142875" y="765175"/>
            <a:ext cx="8858250" cy="5943600"/>
            <a:chOff x="90" y="480"/>
            <a:chExt cx="5580" cy="3744"/>
          </a:xfrm>
        </p:grpSpPr>
        <p:sp>
          <p:nvSpPr>
            <p:cNvPr id="1040" name="Rectangle 16"/>
            <p:cNvSpPr>
              <a:spLocks noChangeArrowheads="1"/>
            </p:cNvSpPr>
            <p:nvPr userDrawn="1"/>
          </p:nvSpPr>
          <p:spPr bwMode="gray">
            <a:xfrm>
              <a:off x="90" y="480"/>
              <a:ext cx="5580" cy="3744"/>
            </a:xfrm>
            <a:prstGeom prst="rect">
              <a:avLst/>
            </a:prstGeom>
            <a:solidFill>
              <a:srgbClr val="FFFFFF">
                <a:alpha val="69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1" name="Rectangle 17"/>
            <p:cNvSpPr>
              <a:spLocks noChangeArrowheads="1"/>
            </p:cNvSpPr>
            <p:nvPr userDrawn="1"/>
          </p:nvSpPr>
          <p:spPr bwMode="gray">
            <a:xfrm>
              <a:off x="90" y="480"/>
              <a:ext cx="5580" cy="3744"/>
            </a:xfrm>
            <a:prstGeom prst="rect">
              <a:avLst/>
            </a:prstGeom>
            <a:solidFill>
              <a:srgbClr val="FFFFFF">
                <a:alpha val="69000"/>
              </a:srgbClr>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042" name="Rectangle 18"/>
          <p:cNvSpPr>
            <a:spLocks noChangeArrowheads="1"/>
          </p:cNvSpPr>
          <p:nvPr/>
        </p:nvSpPr>
        <p:spPr bwMode="gray">
          <a:xfrm>
            <a:off x="381000" y="676275"/>
            <a:ext cx="6248400" cy="152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pic>
        <p:nvPicPr>
          <p:cNvPr id="1043" name="Picture 19" descr="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gray">
          <a:xfrm>
            <a:off x="500063" y="577850"/>
            <a:ext cx="371475" cy="37147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gray">
          <a:xfrm>
            <a:off x="903288" y="198438"/>
            <a:ext cx="6302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028" name="Rectangle 4"/>
          <p:cNvSpPr>
            <a:spLocks noGrp="1" noChangeArrowheads="1"/>
          </p:cNvSpPr>
          <p:nvPr>
            <p:ph type="dt" sz="half" idx="2"/>
          </p:nvPr>
        </p:nvSpPr>
        <p:spPr bwMode="gray">
          <a:xfrm>
            <a:off x="457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ru-RU"/>
          </a:p>
        </p:txBody>
      </p:sp>
      <p:sp>
        <p:nvSpPr>
          <p:cNvPr id="1029" name="Rectangle 5"/>
          <p:cNvSpPr>
            <a:spLocks noGrp="1" noChangeArrowheads="1"/>
          </p:cNvSpPr>
          <p:nvPr>
            <p:ph type="ftr" sz="quarter" idx="3"/>
          </p:nvPr>
        </p:nvSpPr>
        <p:spPr bwMode="gray">
          <a:xfrm>
            <a:off x="3124200" y="6283325"/>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ru-RU"/>
          </a:p>
        </p:txBody>
      </p:sp>
      <p:sp>
        <p:nvSpPr>
          <p:cNvPr id="1030" name="Rectangle 6"/>
          <p:cNvSpPr>
            <a:spLocks noGrp="1" noChangeArrowheads="1"/>
          </p:cNvSpPr>
          <p:nvPr>
            <p:ph type="sldNum" sz="quarter" idx="4"/>
          </p:nvPr>
        </p:nvSpPr>
        <p:spPr bwMode="gray">
          <a:xfrm>
            <a:off x="6553200" y="6283325"/>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9490A9C-20F6-4387-B19C-F39581E55FA6}" type="slidenum">
              <a:rPr lang="en-US" altLang="ru-RU"/>
              <a:pPr/>
              <a:t>‹#›</a:t>
            </a:fld>
            <a:endParaRPr lang="en-US"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par>
    </p:tnLst>
  </p:timing>
  <p:txStyles>
    <p:titleStyle>
      <a:lvl1pPr algn="l" rtl="0" eaLnBrk="1" fontAlgn="base" hangingPunct="1">
        <a:spcBef>
          <a:spcPct val="0"/>
        </a:spcBef>
        <a:spcAft>
          <a:spcPct val="0"/>
        </a:spcAft>
        <a:defRPr sz="4200" b="1" kern="1200">
          <a:solidFill>
            <a:srgbClr val="000000"/>
          </a:solidFill>
          <a:latin typeface="+mj-lt"/>
          <a:ea typeface="+mj-ea"/>
          <a:cs typeface="+mj-cs"/>
        </a:defRPr>
      </a:lvl1pPr>
      <a:lvl2pPr algn="l" rtl="0" eaLnBrk="1" fontAlgn="base" hangingPunct="1">
        <a:spcBef>
          <a:spcPct val="0"/>
        </a:spcBef>
        <a:spcAft>
          <a:spcPct val="0"/>
        </a:spcAft>
        <a:defRPr sz="4200" b="1">
          <a:solidFill>
            <a:srgbClr val="000000"/>
          </a:solidFill>
          <a:latin typeface="Arial" panose="020B0604020202020204" pitchFamily="34" charset="0"/>
        </a:defRPr>
      </a:lvl2pPr>
      <a:lvl3pPr algn="l" rtl="0" eaLnBrk="1" fontAlgn="base" hangingPunct="1">
        <a:spcBef>
          <a:spcPct val="0"/>
        </a:spcBef>
        <a:spcAft>
          <a:spcPct val="0"/>
        </a:spcAft>
        <a:defRPr sz="4200" b="1">
          <a:solidFill>
            <a:srgbClr val="000000"/>
          </a:solidFill>
          <a:latin typeface="Arial" panose="020B0604020202020204" pitchFamily="34" charset="0"/>
        </a:defRPr>
      </a:lvl3pPr>
      <a:lvl4pPr algn="l" rtl="0" eaLnBrk="1" fontAlgn="base" hangingPunct="1">
        <a:spcBef>
          <a:spcPct val="0"/>
        </a:spcBef>
        <a:spcAft>
          <a:spcPct val="0"/>
        </a:spcAft>
        <a:defRPr sz="4200" b="1">
          <a:solidFill>
            <a:srgbClr val="000000"/>
          </a:solidFill>
          <a:latin typeface="Arial" panose="020B0604020202020204" pitchFamily="34" charset="0"/>
        </a:defRPr>
      </a:lvl4pPr>
      <a:lvl5pPr algn="l" rtl="0" eaLnBrk="1" fontAlgn="base" hangingPunct="1">
        <a:spcBef>
          <a:spcPct val="0"/>
        </a:spcBef>
        <a:spcAft>
          <a:spcPct val="0"/>
        </a:spcAft>
        <a:defRPr sz="4200" b="1">
          <a:solidFill>
            <a:srgbClr val="000000"/>
          </a:solidFill>
          <a:latin typeface="Arial" panose="020B0604020202020204" pitchFamily="34" charset="0"/>
        </a:defRPr>
      </a:lvl5pPr>
      <a:lvl6pPr marL="457200" algn="l" rtl="0" eaLnBrk="1" fontAlgn="base" hangingPunct="1">
        <a:spcBef>
          <a:spcPct val="0"/>
        </a:spcBef>
        <a:spcAft>
          <a:spcPct val="0"/>
        </a:spcAft>
        <a:defRPr sz="4200" b="1">
          <a:solidFill>
            <a:srgbClr val="000000"/>
          </a:solidFill>
          <a:latin typeface="Arial" panose="020B0604020202020204" pitchFamily="34" charset="0"/>
        </a:defRPr>
      </a:lvl6pPr>
      <a:lvl7pPr marL="914400" algn="l" rtl="0" eaLnBrk="1" fontAlgn="base" hangingPunct="1">
        <a:spcBef>
          <a:spcPct val="0"/>
        </a:spcBef>
        <a:spcAft>
          <a:spcPct val="0"/>
        </a:spcAft>
        <a:defRPr sz="4200" b="1">
          <a:solidFill>
            <a:srgbClr val="000000"/>
          </a:solidFill>
          <a:latin typeface="Arial" panose="020B0604020202020204" pitchFamily="34" charset="0"/>
        </a:defRPr>
      </a:lvl7pPr>
      <a:lvl8pPr marL="1371600" algn="l" rtl="0" eaLnBrk="1" fontAlgn="base" hangingPunct="1">
        <a:spcBef>
          <a:spcPct val="0"/>
        </a:spcBef>
        <a:spcAft>
          <a:spcPct val="0"/>
        </a:spcAft>
        <a:defRPr sz="4200" b="1">
          <a:solidFill>
            <a:srgbClr val="000000"/>
          </a:solidFill>
          <a:latin typeface="Arial" panose="020B0604020202020204" pitchFamily="34" charset="0"/>
        </a:defRPr>
      </a:lvl8pPr>
      <a:lvl9pPr marL="1828800" algn="l" rtl="0" eaLnBrk="1" fontAlgn="base" hangingPunct="1">
        <a:spcBef>
          <a:spcPct val="0"/>
        </a:spcBef>
        <a:spcAft>
          <a:spcPct val="0"/>
        </a:spcAft>
        <a:defRPr sz="4200" b="1">
          <a:solidFill>
            <a:srgbClr val="00000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499992" y="3787775"/>
            <a:ext cx="4258246" cy="885825"/>
          </a:xfrm>
        </p:spPr>
        <p:txBody>
          <a:bodyPr/>
          <a:lstStyle/>
          <a:p>
            <a:r>
              <a:rPr lang="en-GB" sz="2800" cap="all" dirty="0" smtClean="0"/>
              <a:t>Internet services in the work of university teacher</a:t>
            </a:r>
            <a:endParaRPr lang="en-US" altLang="ru-RU" sz="2800" dirty="0"/>
          </a:p>
        </p:txBody>
      </p:sp>
      <p:pic>
        <p:nvPicPr>
          <p:cNvPr id="6" name="Рисунок 5"/>
          <p:cNvPicPr>
            <a:picLocks noChangeAspect="1"/>
          </p:cNvPicPr>
          <p:nvPr/>
        </p:nvPicPr>
        <p:blipFill>
          <a:blip r:embed="rId2"/>
          <a:stretch>
            <a:fillRect/>
          </a:stretch>
        </p:blipFill>
        <p:spPr>
          <a:xfrm>
            <a:off x="2915816" y="2420888"/>
            <a:ext cx="3848100" cy="581025"/>
          </a:xfrm>
          <a:prstGeom prst="rect">
            <a:avLst/>
          </a:prstGeom>
        </p:spPr>
      </p:pic>
      <p:sp>
        <p:nvSpPr>
          <p:cNvPr id="3" name="TextBox 2"/>
          <p:cNvSpPr txBox="1"/>
          <p:nvPr/>
        </p:nvSpPr>
        <p:spPr>
          <a:xfrm>
            <a:off x="6516216" y="5229200"/>
            <a:ext cx="2016224" cy="646331"/>
          </a:xfrm>
          <a:prstGeom prst="rect">
            <a:avLst/>
          </a:prstGeom>
          <a:noFill/>
        </p:spPr>
        <p:txBody>
          <a:bodyPr wrap="square" rtlCol="0">
            <a:spAutoFit/>
          </a:bodyPr>
          <a:lstStyle/>
          <a:p>
            <a:r>
              <a:rPr lang="en-US" dirty="0" smtClean="0"/>
              <a:t>Alexey </a:t>
            </a:r>
            <a:r>
              <a:rPr lang="en-US" dirty="0" err="1" smtClean="0"/>
              <a:t>Kozlov</a:t>
            </a:r>
            <a:endParaRPr lang="en-US" dirty="0" smtClean="0"/>
          </a:p>
          <a:p>
            <a:r>
              <a:rPr lang="en-US" dirty="0" smtClean="0"/>
              <a:t>Akozlov@mesi.ru</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Research</a:t>
            </a:r>
            <a:endParaRPr lang="ru-RU" dirty="0"/>
          </a:p>
        </p:txBody>
      </p:sp>
      <p:sp>
        <p:nvSpPr>
          <p:cNvPr id="3" name="Объект 2"/>
          <p:cNvSpPr>
            <a:spLocks noGrp="1"/>
          </p:cNvSpPr>
          <p:nvPr>
            <p:ph idx="1"/>
          </p:nvPr>
        </p:nvSpPr>
        <p:spPr>
          <a:xfrm>
            <a:off x="179512" y="1628800"/>
            <a:ext cx="4320480" cy="4525963"/>
          </a:xfrm>
        </p:spPr>
        <p:txBody>
          <a:bodyPr/>
          <a:lstStyle/>
          <a:p>
            <a:r>
              <a:rPr lang="en-GB" sz="2000" dirty="0" smtClean="0"/>
              <a:t>The </a:t>
            </a:r>
            <a:r>
              <a:rPr lang="en-GB" sz="2000" dirty="0"/>
              <a:t>purpose of the survey was to get an answer to questions such as: how deep the teachers are engaged in the use of advanced Internet services including web 2.0, whether they accept these services in a professional activity or not. </a:t>
            </a:r>
            <a:endParaRPr lang="en-GB" sz="2000" dirty="0" smtClean="0"/>
          </a:p>
          <a:p>
            <a:r>
              <a:rPr lang="en-GB" sz="2000" dirty="0" smtClean="0"/>
              <a:t>Total </a:t>
            </a:r>
            <a:r>
              <a:rPr lang="en-GB" sz="2000" dirty="0"/>
              <a:t>number of respondents were </a:t>
            </a:r>
            <a:r>
              <a:rPr lang="en-GB" sz="2000" dirty="0">
                <a:solidFill>
                  <a:srgbClr val="FF0000"/>
                </a:solidFill>
              </a:rPr>
              <a:t>209 tutors and 97% </a:t>
            </a:r>
            <a:r>
              <a:rPr lang="en-GB" sz="2000" dirty="0"/>
              <a:t>of them responded to the first question as follows: "Several times a day," which has already shown high activity of teachers in the use of Internet services in general.</a:t>
            </a:r>
            <a:endParaRPr lang="ru-RU" sz="2000" dirty="0"/>
          </a:p>
          <a:p>
            <a:endParaRPr lang="ru-RU" sz="2000" dirty="0"/>
          </a:p>
        </p:txBody>
      </p:sp>
      <p:sp>
        <p:nvSpPr>
          <p:cNvPr id="4" name="Прямоугольник 3"/>
          <p:cNvSpPr/>
          <p:nvPr/>
        </p:nvSpPr>
        <p:spPr>
          <a:xfrm>
            <a:off x="6732240" y="6309320"/>
            <a:ext cx="1866330" cy="215444"/>
          </a:xfrm>
          <a:prstGeom prst="rect">
            <a:avLst/>
          </a:prstGeom>
        </p:spPr>
        <p:txBody>
          <a:bodyPr wrap="square">
            <a:spAutoFit/>
          </a:bodyPr>
          <a:lstStyle/>
          <a:p>
            <a:r>
              <a:rPr lang="ru-RU" sz="800" dirty="0" smtClean="0"/>
              <a:t>https://www.google.ru/</a:t>
            </a:r>
            <a:endParaRPr lang="ru-RU" sz="8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1844824"/>
            <a:ext cx="5007022" cy="3315196"/>
          </a:xfrm>
          <a:prstGeom prst="rect">
            <a:avLst/>
          </a:prstGeom>
          <a:scene3d>
            <a:camera prst="perspectiveHeroicExtremeLeftFacing"/>
            <a:lightRig rig="threePt" dir="t"/>
          </a:scene3d>
        </p:spPr>
      </p:pic>
    </p:spTree>
    <p:extLst>
      <p:ext uri="{BB962C8B-B14F-4D97-AF65-F5344CB8AC3E}">
        <p14:creationId xmlns:p14="http://schemas.microsoft.com/office/powerpoint/2010/main" val="197360192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List of questions</a:t>
            </a:r>
            <a:endParaRPr lang="ru-RU" dirty="0"/>
          </a:p>
        </p:txBody>
      </p:sp>
      <p:sp>
        <p:nvSpPr>
          <p:cNvPr id="3" name="Объект 2"/>
          <p:cNvSpPr>
            <a:spLocks noGrp="1"/>
          </p:cNvSpPr>
          <p:nvPr>
            <p:ph idx="1"/>
          </p:nvPr>
        </p:nvSpPr>
        <p:spPr>
          <a:xfrm>
            <a:off x="395536" y="1341438"/>
            <a:ext cx="8229600" cy="4525963"/>
          </a:xfrm>
        </p:spPr>
        <p:txBody>
          <a:bodyPr/>
          <a:lstStyle/>
          <a:p>
            <a:pPr lvl="0"/>
            <a:r>
              <a:rPr lang="en-GB" sz="2300" dirty="0"/>
              <a:t>"How often do you use the Internet?" </a:t>
            </a:r>
            <a:endParaRPr lang="ru-RU" sz="2300" dirty="0"/>
          </a:p>
          <a:p>
            <a:pPr lvl="0"/>
            <a:r>
              <a:rPr lang="en-GB" sz="2300" dirty="0"/>
              <a:t>"For what purposes do you use the Internet?" </a:t>
            </a:r>
            <a:endParaRPr lang="ru-RU" sz="2300" dirty="0"/>
          </a:p>
          <a:p>
            <a:pPr lvl="0"/>
            <a:r>
              <a:rPr lang="en-GB" sz="2300" dirty="0"/>
              <a:t>"What resources do you use in your professional work?" </a:t>
            </a:r>
            <a:endParaRPr lang="ru-RU" sz="2300" dirty="0"/>
          </a:p>
          <a:p>
            <a:pPr lvl="0"/>
            <a:r>
              <a:rPr lang="en-GB" sz="2300" dirty="0"/>
              <a:t>"What resources do you use for personal purposes?" </a:t>
            </a:r>
            <a:endParaRPr lang="ru-RU" sz="2300" dirty="0"/>
          </a:p>
          <a:p>
            <a:pPr lvl="0"/>
            <a:r>
              <a:rPr lang="en-GB" sz="2300" dirty="0"/>
              <a:t>"Specify the types of services that you would like to use?" </a:t>
            </a:r>
            <a:endParaRPr lang="ru-RU" sz="2300" dirty="0"/>
          </a:p>
          <a:p>
            <a:pPr lvl="0"/>
            <a:r>
              <a:rPr lang="en-GB" sz="2300" dirty="0"/>
              <a:t>"How can you use blogs and websites in a professional activity?" </a:t>
            </a:r>
            <a:endParaRPr lang="ru-RU" sz="2300" dirty="0"/>
          </a:p>
          <a:p>
            <a:pPr lvl="0"/>
            <a:r>
              <a:rPr lang="en-GB" sz="2300" dirty="0"/>
              <a:t>"How do you feel about participating in professional societies?" </a:t>
            </a:r>
            <a:endParaRPr lang="ru-RU" sz="2300" dirty="0"/>
          </a:p>
          <a:p>
            <a:pPr lvl="0"/>
            <a:r>
              <a:rPr lang="en-GB" sz="2300" dirty="0"/>
              <a:t>"Do you use professional community during the work with students?" </a:t>
            </a:r>
            <a:endParaRPr lang="ru-RU" sz="2300" dirty="0"/>
          </a:p>
          <a:p>
            <a:pPr lvl="0"/>
            <a:r>
              <a:rPr lang="en-GB" sz="2300" dirty="0"/>
              <a:t>"Do you use social media in the learning process</a:t>
            </a:r>
            <a:r>
              <a:rPr lang="en-GB" sz="2300" dirty="0" smtClean="0"/>
              <a:t>?"</a:t>
            </a:r>
            <a:endParaRPr lang="ru-RU" sz="2300" dirty="0"/>
          </a:p>
        </p:txBody>
      </p:sp>
    </p:spTree>
    <p:extLst>
      <p:ext uri="{BB962C8B-B14F-4D97-AF65-F5344CB8AC3E}">
        <p14:creationId xmlns:p14="http://schemas.microsoft.com/office/powerpoint/2010/main" val="198825959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p:cNvPicPr/>
          <p:nvPr/>
        </p:nvPicPr>
        <p:blipFill rotWithShape="1">
          <a:blip r:embed="rId2">
            <a:extLst>
              <a:ext uri="{28A0092B-C50C-407E-A947-70E740481C1C}">
                <a14:useLocalDpi xmlns:a14="http://schemas.microsoft.com/office/drawing/2010/main" val="0"/>
              </a:ext>
            </a:extLst>
          </a:blip>
          <a:srcRect t="27603"/>
          <a:stretch/>
        </p:blipFill>
        <p:spPr bwMode="auto">
          <a:xfrm>
            <a:off x="634095" y="1772816"/>
            <a:ext cx="6840760" cy="3384376"/>
          </a:xfrm>
          <a:prstGeom prst="rect">
            <a:avLst/>
          </a:prstGeom>
          <a:noFill/>
          <a:ln>
            <a:noFill/>
          </a:ln>
          <a:extLst>
            <a:ext uri="{53640926-AAD7-44D8-BBD7-CCE9431645EC}">
              <a14:shadowObscured xmlns:a14="http://schemas.microsoft.com/office/drawing/2010/main"/>
            </a:ext>
          </a:extLst>
        </p:spPr>
      </p:pic>
      <p:sp>
        <p:nvSpPr>
          <p:cNvPr id="5" name="TextBox 4"/>
          <p:cNvSpPr txBox="1"/>
          <p:nvPr/>
        </p:nvSpPr>
        <p:spPr>
          <a:xfrm>
            <a:off x="467544" y="4581128"/>
            <a:ext cx="8208912" cy="1754326"/>
          </a:xfrm>
          <a:prstGeom prst="rect">
            <a:avLst/>
          </a:prstGeom>
          <a:noFill/>
        </p:spPr>
        <p:txBody>
          <a:bodyPr wrap="square" rtlCol="0">
            <a:spAutoFit/>
          </a:bodyPr>
          <a:lstStyle/>
          <a:p>
            <a:pPr algn="ctr"/>
            <a:r>
              <a:rPr lang="en-GB" dirty="0"/>
              <a:t>Very important result of the survey was to obtain a response to second question. 82% of respondents pointed that they use web 2.0 services for learning, that means only one thing: the majority of teachers are information seekers and use modern Internet resources to develop themselves as a professionals.</a:t>
            </a:r>
            <a:endParaRPr lang="ru-RU" dirty="0"/>
          </a:p>
          <a:p>
            <a:pPr algn="ctr"/>
            <a:endParaRPr lang="ru-RU" dirty="0"/>
          </a:p>
        </p:txBody>
      </p:sp>
    </p:spTree>
    <p:extLst>
      <p:ext uri="{BB962C8B-B14F-4D97-AF65-F5344CB8AC3E}">
        <p14:creationId xmlns:p14="http://schemas.microsoft.com/office/powerpoint/2010/main" val="32532308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3">
            <a:extLst>
              <a:ext uri="{28A0092B-C50C-407E-A947-70E740481C1C}">
                <a14:useLocalDpi xmlns:a14="http://schemas.microsoft.com/office/drawing/2010/main" val="0"/>
              </a:ext>
            </a:extLst>
          </a:blip>
          <a:srcRect/>
          <a:stretch>
            <a:fillRect/>
          </a:stretch>
        </p:blipFill>
        <p:spPr bwMode="auto">
          <a:xfrm>
            <a:off x="467544" y="1052736"/>
            <a:ext cx="8136904" cy="4968552"/>
          </a:xfrm>
          <a:prstGeom prst="rect">
            <a:avLst/>
          </a:prstGeom>
          <a:noFill/>
          <a:ln>
            <a:noFill/>
          </a:ln>
        </p:spPr>
      </p:pic>
    </p:spTree>
    <p:extLst>
      <p:ext uri="{BB962C8B-B14F-4D97-AF65-F5344CB8AC3E}">
        <p14:creationId xmlns:p14="http://schemas.microsoft.com/office/powerpoint/2010/main" val="220654229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1438"/>
            <a:ext cx="7704856" cy="4968552"/>
          </a:xfrm>
          <a:prstGeom prst="rect">
            <a:avLst/>
          </a:prstGeom>
          <a:noFill/>
          <a:ln>
            <a:noFill/>
          </a:ln>
        </p:spPr>
      </p:pic>
    </p:spTree>
    <p:extLst>
      <p:ext uri="{BB962C8B-B14F-4D97-AF65-F5344CB8AC3E}">
        <p14:creationId xmlns:p14="http://schemas.microsoft.com/office/powerpoint/2010/main" val="264892954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Рисунок 3"/>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560840" cy="4608512"/>
          </a:xfrm>
          <a:prstGeom prst="rect">
            <a:avLst/>
          </a:prstGeom>
          <a:noFill/>
          <a:ln>
            <a:noFill/>
          </a:ln>
        </p:spPr>
      </p:pic>
    </p:spTree>
    <p:extLst>
      <p:ext uri="{BB962C8B-B14F-4D97-AF65-F5344CB8AC3E}">
        <p14:creationId xmlns:p14="http://schemas.microsoft.com/office/powerpoint/2010/main" val="7437745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sz="1800" dirty="0"/>
              <a:t>Last question of the survey was about using of Internet services in 2014, concerned the use of social networks in the learning process </a:t>
            </a:r>
            <a:endParaRPr lang="en-US" sz="1800" dirty="0" smtClean="0"/>
          </a:p>
          <a:p>
            <a:r>
              <a:rPr lang="en-US" sz="1800" dirty="0" smtClean="0"/>
              <a:t>40</a:t>
            </a:r>
            <a:r>
              <a:rPr lang="en-US" sz="1800" dirty="0"/>
              <a:t>% of respondents reported that they use them. </a:t>
            </a:r>
            <a:endParaRPr lang="en-US" sz="1800" dirty="0" smtClean="0"/>
          </a:p>
          <a:p>
            <a:r>
              <a:rPr lang="en-US" sz="1800" dirty="0" smtClean="0"/>
              <a:t>Second </a:t>
            </a:r>
            <a:r>
              <a:rPr lang="en-US" sz="1800" dirty="0"/>
              <a:t>place was shared by two opposing views: 23% of teachers want to try to use them in the learning process, </a:t>
            </a:r>
            <a:r>
              <a:rPr lang="en-US" sz="1800" dirty="0" smtClean="0"/>
              <a:t>while </a:t>
            </a:r>
            <a:r>
              <a:rPr lang="en-US" sz="1800" dirty="0"/>
              <a:t>22% do not see any </a:t>
            </a:r>
            <a:r>
              <a:rPr lang="en-US" sz="1800" dirty="0" smtClean="0"/>
              <a:t>sense.</a:t>
            </a:r>
          </a:p>
          <a:p>
            <a:r>
              <a:rPr lang="en-US" sz="1800" dirty="0" smtClean="0"/>
              <a:t>Truth </a:t>
            </a:r>
            <a:r>
              <a:rPr lang="en-US" sz="1800" dirty="0"/>
              <a:t>is, most likely somewhere in the middle: there are disciplines that can effectively use social media in the learning </a:t>
            </a:r>
            <a:r>
              <a:rPr lang="en-GB" sz="1800" dirty="0"/>
              <a:t>process</a:t>
            </a:r>
            <a:r>
              <a:rPr lang="en-US" sz="1800" dirty="0"/>
              <a:t>, bringing together students and point them to group tasks in Facebook with elements of the games, while for other disciplines more suited case or personalized with personal discussion in the </a:t>
            </a:r>
            <a:r>
              <a:rPr lang="en-US" sz="1800" dirty="0" smtClean="0"/>
              <a:t>classroom</a:t>
            </a:r>
          </a:p>
          <a:p>
            <a:r>
              <a:rPr lang="en-US" sz="1800" dirty="0" smtClean="0"/>
              <a:t>In addition, the majority of teachers reported that set of LMS MESI functions satisfy their requirements around the group work with students instead of using social networking as it relates to the additional time for authorization and information search, whereas LMS MESI all clearly structured.</a:t>
            </a:r>
            <a:endParaRPr lang="ru-RU" sz="1800" dirty="0"/>
          </a:p>
        </p:txBody>
      </p:sp>
    </p:spTree>
    <p:extLst>
      <p:ext uri="{BB962C8B-B14F-4D97-AF65-F5344CB8AC3E}">
        <p14:creationId xmlns:p14="http://schemas.microsoft.com/office/powerpoint/2010/main" val="6550797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4" name="Rectangle 4"/>
          <p:cNvSpPr>
            <a:spLocks noGrp="1" noChangeArrowheads="1"/>
          </p:cNvSpPr>
          <p:nvPr>
            <p:ph type="ctrTitle"/>
          </p:nvPr>
        </p:nvSpPr>
        <p:spPr>
          <a:xfrm>
            <a:off x="4839866" y="3789040"/>
            <a:ext cx="4110038" cy="885825"/>
          </a:xfrm>
        </p:spPr>
        <p:txBody>
          <a:bodyPr/>
          <a:lstStyle/>
          <a:p>
            <a:pPr algn="l"/>
            <a:r>
              <a:rPr lang="en-GB" sz="2400" cap="all" dirty="0" smtClean="0"/>
              <a:t>Thank you </a:t>
            </a:r>
            <a:br>
              <a:rPr lang="en-GB" sz="2400" cap="all" dirty="0" smtClean="0"/>
            </a:br>
            <a:r>
              <a:rPr lang="en-GB" sz="2400" cap="all" dirty="0" smtClean="0"/>
              <a:t>for your attention!</a:t>
            </a:r>
            <a:endParaRPr lang="ru-RU" sz="2400" cap="all" dirty="0"/>
          </a:p>
        </p:txBody>
      </p:sp>
      <p:pic>
        <p:nvPicPr>
          <p:cNvPr id="3" name="Рисунок 2"/>
          <p:cNvPicPr>
            <a:picLocks noChangeAspect="1"/>
          </p:cNvPicPr>
          <p:nvPr/>
        </p:nvPicPr>
        <p:blipFill>
          <a:blip r:embed="rId2"/>
          <a:stretch>
            <a:fillRect/>
          </a:stretch>
        </p:blipFill>
        <p:spPr>
          <a:xfrm>
            <a:off x="2915816" y="2420888"/>
            <a:ext cx="3848100" cy="581025"/>
          </a:xfrm>
          <a:prstGeom prst="rect">
            <a:avLst/>
          </a:prstGeom>
        </p:spPr>
      </p:pic>
      <p:sp>
        <p:nvSpPr>
          <p:cNvPr id="6" name="Прямоугольник 5"/>
          <p:cNvSpPr/>
          <p:nvPr/>
        </p:nvSpPr>
        <p:spPr>
          <a:xfrm>
            <a:off x="4925057" y="4670916"/>
            <a:ext cx="1983235" cy="369332"/>
          </a:xfrm>
          <a:prstGeom prst="rect">
            <a:avLst/>
          </a:prstGeom>
        </p:spPr>
        <p:txBody>
          <a:bodyPr wrap="none">
            <a:spAutoFit/>
          </a:bodyPr>
          <a:lstStyle/>
          <a:p>
            <a:r>
              <a:rPr lang="en-US" dirty="0" smtClean="0"/>
              <a:t>Akozlov@mesi.ru</a:t>
            </a:r>
            <a:endParaRPr lang="ru-RU"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b6231d7ae61b308e36eda5c26dabd9fb29c91fd7"/>
</p:tagLst>
</file>

<file path=ppt/theme/theme1.xml><?xml version="1.0" encoding="utf-8"?>
<a:theme xmlns:a="http://schemas.openxmlformats.org/drawingml/2006/main" name="Default Design">
  <a:themeElements>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B4E3EE"/>
        </a:lt1>
        <a:dk2>
          <a:srgbClr val="189180"/>
        </a:dk2>
        <a:lt2>
          <a:srgbClr val="808080"/>
        </a:lt2>
        <a:accent1>
          <a:srgbClr val="FF7F00"/>
        </a:accent1>
        <a:accent2>
          <a:srgbClr val="B3DC27"/>
        </a:accent2>
        <a:accent3>
          <a:srgbClr val="D6EFF5"/>
        </a:accent3>
        <a:accent4>
          <a:srgbClr val="000000"/>
        </a:accent4>
        <a:accent5>
          <a:srgbClr val="FFC0AA"/>
        </a:accent5>
        <a:accent6>
          <a:srgbClr val="A2C722"/>
        </a:accent6>
        <a:hlink>
          <a:srgbClr val="6FB9D7"/>
        </a:hlink>
        <a:folHlink>
          <a:srgbClr val="F93D17"/>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EE384"/>
        </a:lt1>
        <a:dk2>
          <a:srgbClr val="FD8334"/>
        </a:dk2>
        <a:lt2>
          <a:srgbClr val="808080"/>
        </a:lt2>
        <a:accent1>
          <a:srgbClr val="F98EB2"/>
        </a:accent1>
        <a:accent2>
          <a:srgbClr val="FCB43E"/>
        </a:accent2>
        <a:accent3>
          <a:srgbClr val="FEEFC2"/>
        </a:accent3>
        <a:accent4>
          <a:srgbClr val="000000"/>
        </a:accent4>
        <a:accent5>
          <a:srgbClr val="FBC6D5"/>
        </a:accent5>
        <a:accent6>
          <a:srgbClr val="E4A337"/>
        </a:accent6>
        <a:hlink>
          <a:srgbClr val="FA6D73"/>
        </a:hlink>
        <a:folHlink>
          <a:srgbClr val="D264C5"/>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4E1EE"/>
        </a:lt1>
        <a:dk2>
          <a:srgbClr val="2F84AF"/>
        </a:dk2>
        <a:lt2>
          <a:srgbClr val="808080"/>
        </a:lt2>
        <a:accent1>
          <a:srgbClr val="9899C1"/>
        </a:accent1>
        <a:accent2>
          <a:srgbClr val="4BBAC3"/>
        </a:accent2>
        <a:accent3>
          <a:srgbClr val="E6EEF5"/>
        </a:accent3>
        <a:accent4>
          <a:srgbClr val="000000"/>
        </a:accent4>
        <a:accent5>
          <a:srgbClr val="CACADD"/>
        </a:accent5>
        <a:accent6>
          <a:srgbClr val="43A8B0"/>
        </a:accent6>
        <a:hlink>
          <a:srgbClr val="7AC5B9"/>
        </a:hlink>
        <a:folHlink>
          <a:srgbClr val="719FC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576TGp_report_light</Template>
  <TotalTime>160</TotalTime>
  <Words>500</Words>
  <Application>Microsoft Office PowerPoint</Application>
  <PresentationFormat>Экран (4:3)</PresentationFormat>
  <Paragraphs>28</Paragraphs>
  <Slides>9</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Arial Black</vt:lpstr>
      <vt:lpstr>Times New Roman</vt:lpstr>
      <vt:lpstr>Wingdings</vt:lpstr>
      <vt:lpstr>Default Design</vt:lpstr>
      <vt:lpstr>Internet services in the work of university teacher</vt:lpstr>
      <vt:lpstr>Research</vt:lpstr>
      <vt:lpstr>List of questions</vt:lpstr>
      <vt:lpstr>Презентация PowerPoint</vt:lpstr>
      <vt:lpstr>Презентация PowerPoint</vt:lpstr>
      <vt:lpstr>Презентация PowerPoint</vt:lpstr>
      <vt:lpstr>Презентация PowerPoint</vt:lpstr>
      <vt:lpstr>Презентация PowerPoint</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PowerTemplate</dc:title>
  <dc:creator>Козлов Алексей Николаевич</dc:creator>
  <cp:lastModifiedBy>Козлов Алексей Николаевич</cp:lastModifiedBy>
  <cp:revision>20</cp:revision>
  <dcterms:created xsi:type="dcterms:W3CDTF">2014-10-17T08:16:14Z</dcterms:created>
  <dcterms:modified xsi:type="dcterms:W3CDTF">2014-10-17T10:56:34Z</dcterms:modified>
</cp:coreProperties>
</file>