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256" r:id="rId5"/>
    <p:sldId id="264" r:id="rId6"/>
    <p:sldId id="258" r:id="rId7"/>
    <p:sldId id="259" r:id="rId8"/>
    <p:sldId id="260" r:id="rId9"/>
    <p:sldId id="261" r:id="rId10"/>
    <p:sldId id="262" r:id="rId11"/>
    <p:sldId id="263" r:id="rId12"/>
    <p:sldId id="265" r:id="rId13"/>
  </p:sldIdLst>
  <p:sldSz cx="9144000" cy="5143500" type="screen16x9"/>
  <p:notesSz cx="6797675" cy="9926638"/>
  <p:custDataLst>
    <p:tags r:id="rId16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'" initials="h" lastIdx="7" clrIdx="0"/>
  <p:cmAuthor id="1" name="Trine Roed" initials="TR" lastIdx="2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F7F7F"/>
    <a:srgbClr val="999999"/>
    <a:srgbClr val="DDD1CD"/>
    <a:srgbClr val="B1958C"/>
    <a:srgbClr val="7E7282"/>
    <a:srgbClr val="7F7382"/>
    <a:srgbClr val="F2ECE8"/>
    <a:srgbClr val="4C4C4C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017" autoAdjust="0"/>
    <p:restoredTop sz="90665" autoAdjust="0"/>
  </p:normalViewPr>
  <p:slideViewPr>
    <p:cSldViewPr showGuides="1">
      <p:cViewPr varScale="1">
        <p:scale>
          <a:sx n="92" d="100"/>
          <a:sy n="92" d="100"/>
        </p:scale>
        <p:origin x="-132" y="-102"/>
      </p:cViewPr>
      <p:guideLst>
        <p:guide orient="horz" pos="123"/>
        <p:guide orient="horz" pos="566"/>
        <p:guide orient="horz" pos="3117"/>
        <p:guide orient="horz" pos="2890"/>
        <p:guide orient="horz" pos="209"/>
        <p:guide orient="horz" pos="3026"/>
        <p:guide pos="2971"/>
        <p:guide pos="2789"/>
        <p:guide pos="272"/>
        <p:guide pos="167"/>
        <p:guide pos="5488"/>
        <p:guide pos="5602"/>
        <p:guide pos="4785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6" Type="http://schemas.openxmlformats.org/officeDocument/2006/relationships/tags" Target="tags/tag1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E516C0-F06A-4F12-B5B5-1165A7C1562A}" type="datetimeFigureOut">
              <a:rPr lang="da-DK" smtClean="0"/>
              <a:pPr/>
              <a:t>10-12-2014</a:t>
            </a:fld>
            <a:endParaRPr lang="da-DK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34FFE05-4995-46B3-A893-4658513BFA44}" type="slidenum">
              <a:rPr lang="da-DK" smtClean="0"/>
              <a:pPr/>
              <a:t>‹#›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002323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34B6B4E1-0988-45F2-AB0C-97D57F043105}" type="datetimeFigureOut">
              <a:rPr lang="da-DK" smtClean="0"/>
              <a:pPr/>
              <a:t>10-12-2014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5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Calibri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Calibri" pitchFamily="34" charset="0"/>
              </a:defRPr>
            </a:lvl1pPr>
          </a:lstStyle>
          <a:p>
            <a:fld id="{8096102D-290B-4FBC-A123-0474AFD34D9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9337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icture1.jpg"/>
          <p:cNvPicPr>
            <a:picLocks noChangeAspect="1"/>
          </p:cNvPicPr>
          <p:nvPr userDrawn="1"/>
        </p:nvPicPr>
        <p:blipFill rotWithShape="1">
          <a:blip r:embed="rId2" cstate="print"/>
          <a:srcRect t="24410"/>
          <a:stretch/>
        </p:blipFill>
        <p:spPr>
          <a:xfrm>
            <a:off x="250824" y="195263"/>
            <a:ext cx="8642351" cy="494823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4490" y="649165"/>
            <a:ext cx="6659597" cy="966614"/>
          </a:xfrm>
        </p:spPr>
        <p:txBody>
          <a:bodyPr>
            <a:normAutofit/>
          </a:bodyPr>
          <a:lstStyle>
            <a:lvl1pPr algn="l">
              <a:lnSpc>
                <a:spcPct val="70000"/>
              </a:lnSpc>
              <a:defRPr sz="5000">
                <a:solidFill>
                  <a:schemeClr val="bg1"/>
                </a:solidFill>
              </a:defRPr>
            </a:lvl1pPr>
          </a:lstStyle>
          <a:p>
            <a:r>
              <a:rPr lang="en-GB" dirty="0" smtClean="0"/>
              <a:t>Click to edit Master title style</a:t>
            </a:r>
            <a:endParaRPr lang="en-GB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>
          <a:xfrm>
            <a:off x="1043608" y="1680651"/>
            <a:ext cx="6660480" cy="270030"/>
          </a:xfrm>
        </p:spPr>
        <p:txBody>
          <a:bodyPr>
            <a:normAutofit/>
          </a:bodyPr>
          <a:lstStyle>
            <a:lvl1pPr marL="0" indent="0" algn="l">
              <a:lnSpc>
                <a:spcPct val="93000"/>
              </a:lnSpc>
              <a:buNone/>
              <a:defRPr sz="1800" cap="all"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dirty="0" smtClean="0"/>
              <a:t>Click to edit Master subtitle style</a:t>
            </a:r>
            <a:endParaRPr lang="en-GB" dirty="0"/>
          </a:p>
        </p:txBody>
      </p:sp>
      <p:sp>
        <p:nvSpPr>
          <p:cNvPr id="5" name="TextBox 4"/>
          <p:cNvSpPr txBox="1"/>
          <p:nvPr userDrawn="1"/>
        </p:nvSpPr>
        <p:spPr bwMode="auto">
          <a:xfrm>
            <a:off x="-1739635" y="1356141"/>
            <a:ext cx="1728192" cy="213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08000" rIns="108000" bIns="180000" rtlCol="0" anchor="t" anchorCtr="0">
            <a:spAutoFit/>
          </a:bodyPr>
          <a:lstStyle/>
          <a:p>
            <a:pPr algn="r"/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When printing the dark front page or chapter pages, you might run into some issues if your default printer settings are black &amp; white or greyscale. If you wish to print the presentation in black &amp; white or greyscale, change the printer settings to color and use a black/white printer.</a:t>
            </a:r>
            <a:endParaRPr lang="da-DK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23852"/>
            <a:ext cx="3995738" cy="55959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00" y="4887000"/>
            <a:ext cx="1440000" cy="108000"/>
          </a:xfrm>
        </p:spPr>
        <p:txBody>
          <a:bodyPr/>
          <a:lstStyle/>
          <a:p>
            <a:fld id="{4DCB4376-97F6-4068-97A7-B4D14534E161}" type="datetime4">
              <a:rPr lang="en-GB" smtClean="0"/>
              <a:t>10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8800" y="4887000"/>
            <a:ext cx="3484800" cy="10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4887000"/>
            <a:ext cx="198000" cy="108000"/>
          </a:xfrm>
        </p:spPr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16466" y="898525"/>
            <a:ext cx="3995734" cy="36893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0" y="898525"/>
            <a:ext cx="3995738" cy="36893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06535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ty Comparison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endParaRPr lang="en-GB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23852"/>
            <a:ext cx="3995738" cy="55959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00" y="4887000"/>
            <a:ext cx="1440000" cy="1080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9EF5DA8F-7B4D-48DE-815A-2C4DCC31564B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8800" y="4887000"/>
            <a:ext cx="3484800" cy="108000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4887000"/>
            <a:ext cx="198000" cy="108000"/>
          </a:xfrm>
        </p:spPr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16466" y="898525"/>
            <a:ext cx="3995734" cy="3689350"/>
          </a:xfrm>
        </p:spPr>
        <p:txBody>
          <a:bodyPr/>
          <a:lstStyle>
            <a:lvl1pPr>
              <a:buClr>
                <a:schemeClr val="tx1"/>
              </a:buClr>
              <a:defRPr>
                <a:solidFill>
                  <a:schemeClr val="tx1"/>
                </a:solidFill>
              </a:defRPr>
            </a:lvl1pPr>
            <a:lvl2pPr>
              <a:buClr>
                <a:schemeClr val="tx1"/>
              </a:buClr>
              <a:defRPr>
                <a:solidFill>
                  <a:schemeClr val="tx1"/>
                </a:solidFill>
              </a:defRPr>
            </a:lvl2pPr>
            <a:lvl3pPr>
              <a:buClr>
                <a:schemeClr val="tx1"/>
              </a:buClr>
              <a:defRPr>
                <a:solidFill>
                  <a:schemeClr val="tx1"/>
                </a:solidFill>
              </a:defRPr>
            </a:lvl3pPr>
            <a:lvl4pPr>
              <a:buClr>
                <a:schemeClr val="tx1"/>
              </a:buClr>
              <a:defRPr>
                <a:solidFill>
                  <a:schemeClr val="tx1"/>
                </a:solidFill>
              </a:defRPr>
            </a:lvl4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0" y="898525"/>
            <a:ext cx="3995738" cy="3689350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  <a:endParaRPr lang="en-GB" dirty="0" smtClean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606705"/>
            <a:ext cx="1291482" cy="3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691026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Lef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00" y="4887000"/>
            <a:ext cx="1440000" cy="108000"/>
          </a:xfrm>
        </p:spPr>
        <p:txBody>
          <a:bodyPr/>
          <a:lstStyle/>
          <a:p>
            <a:fld id="{CA5AE959-7C85-4320-A775-D3C6ABBD1499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8800" y="4887000"/>
            <a:ext cx="3484800" cy="108000"/>
          </a:xfrm>
        </p:spPr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4887000"/>
            <a:ext cx="198000" cy="108000"/>
          </a:xfrm>
        </p:spPr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5" name="Straight Connector 14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Picture Placeholder 7"/>
          <p:cNvSpPr>
            <a:spLocks noGrp="1"/>
          </p:cNvSpPr>
          <p:nvPr>
            <p:ph type="pic" sz="quarter" idx="13"/>
          </p:nvPr>
        </p:nvSpPr>
        <p:spPr>
          <a:xfrm>
            <a:off x="431800" y="898525"/>
            <a:ext cx="3995738" cy="3689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 lang="en-GB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4716463" y="898525"/>
            <a:ext cx="3995737" cy="368935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Image (Right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00" y="4887000"/>
            <a:ext cx="1440000" cy="108000"/>
          </a:xfrm>
        </p:spPr>
        <p:txBody>
          <a:bodyPr/>
          <a:lstStyle/>
          <a:p>
            <a:fld id="{16908DD0-A703-4C5B-B559-9485463E897A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8800" y="4887000"/>
            <a:ext cx="3484800" cy="108000"/>
          </a:xfrm>
        </p:spPr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4887000"/>
            <a:ext cx="198000" cy="108000"/>
          </a:xfrm>
        </p:spPr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431800" y="896938"/>
            <a:ext cx="3995738" cy="3690937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21" name="Picture Placeholder 20"/>
          <p:cNvSpPr>
            <a:spLocks noGrp="1"/>
          </p:cNvSpPr>
          <p:nvPr>
            <p:ph type="pic" sz="quarter" idx="14"/>
          </p:nvPr>
        </p:nvSpPr>
        <p:spPr>
          <a:xfrm>
            <a:off x="4716463" y="898525"/>
            <a:ext cx="3995737" cy="3689350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GB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 userDrawn="1"/>
        </p:nvSpPr>
        <p:spPr>
          <a:xfrm>
            <a:off x="0" y="0"/>
            <a:ext cx="9151200" cy="5148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endParaRPr lang="en-GB" dirty="0" err="1" smtClean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8E385EFB-EC22-43B4-9CFE-B5B570E42BA8}" type="datetime4">
              <a:rPr lang="en-GB" smtClean="0"/>
              <a:pPr/>
              <a:t>10 December 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PANDORA COMPANY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3"/>
          </p:nvPr>
        </p:nvSpPr>
        <p:spPr>
          <a:xfrm>
            <a:off x="2592000" y="1572639"/>
            <a:ext cx="3960000" cy="2268141"/>
          </a:xfrm>
        </p:spPr>
        <p:txBody>
          <a:bodyPr/>
          <a:lstStyle>
            <a:lvl1pPr marL="0" indent="0">
              <a:lnSpc>
                <a:spcPct val="90000"/>
              </a:lnSpc>
              <a:buFontTx/>
              <a:buNone/>
              <a:defRPr sz="2400"/>
            </a:lvl1pPr>
            <a:lvl2pPr marL="0" indent="0">
              <a:buFontTx/>
              <a:buNone/>
              <a:defRPr sz="2400"/>
            </a:lvl2pPr>
            <a:lvl3pPr marL="0" indent="0">
              <a:buFontTx/>
              <a:buNone/>
              <a:defRPr sz="2400"/>
            </a:lvl3pPr>
            <a:lvl4pPr marL="0" indent="0">
              <a:buFontTx/>
              <a:buNone/>
              <a:defRPr sz="2400"/>
            </a:lvl4pPr>
            <a:lvl5pPr>
              <a:buFontTx/>
              <a:buNone/>
              <a:defRPr sz="24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568326" y="4940300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606705"/>
            <a:ext cx="1291482" cy="3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8100821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684A69-2B5C-4596-9D30-731ABAEC478F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431800" y="883442"/>
            <a:ext cx="3995738" cy="1728000"/>
          </a:xfrm>
        </p:spPr>
        <p:txBody>
          <a:bodyPr/>
          <a:lstStyle/>
          <a:p>
            <a:r>
              <a:rPr lang="en-GB" smtClean="0"/>
              <a:t>Click icon to add picture</a:t>
            </a:r>
            <a:endParaRPr lang="en-GB" dirty="0"/>
          </a:p>
        </p:txBody>
      </p:sp>
      <p:sp>
        <p:nvSpPr>
          <p:cNvPr id="14" name="Picture Placeholder 13"/>
          <p:cNvSpPr>
            <a:spLocks noGrp="1"/>
          </p:cNvSpPr>
          <p:nvPr>
            <p:ph type="pic" sz="quarter" idx="14"/>
          </p:nvPr>
        </p:nvSpPr>
        <p:spPr>
          <a:xfrm>
            <a:off x="431800" y="2869003"/>
            <a:ext cx="3996000" cy="1728000"/>
          </a:xfrm>
        </p:spPr>
        <p:txBody>
          <a:bodyPr/>
          <a:lstStyle/>
          <a:p>
            <a:r>
              <a:rPr lang="en-GB" smtClean="0"/>
              <a:t>Click icon to add picture</a:t>
            </a:r>
            <a:endParaRPr lang="en-GB" dirty="0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5"/>
          </p:nvPr>
        </p:nvSpPr>
        <p:spPr>
          <a:xfrm>
            <a:off x="4716463" y="883444"/>
            <a:ext cx="3996000" cy="1728000"/>
          </a:xfrm>
        </p:spPr>
        <p:txBody>
          <a:bodyPr/>
          <a:lstStyle/>
          <a:p>
            <a:r>
              <a:rPr lang="en-GB" smtClean="0"/>
              <a:t>Click icon to add picture</a:t>
            </a:r>
            <a:endParaRPr lang="en-GB" dirty="0"/>
          </a:p>
        </p:txBody>
      </p:sp>
      <p:sp>
        <p:nvSpPr>
          <p:cNvPr id="18" name="Picture Placeholder 17"/>
          <p:cNvSpPr>
            <a:spLocks noGrp="1"/>
          </p:cNvSpPr>
          <p:nvPr>
            <p:ph type="pic" sz="quarter" idx="16"/>
          </p:nvPr>
        </p:nvSpPr>
        <p:spPr>
          <a:xfrm>
            <a:off x="4716200" y="2869003"/>
            <a:ext cx="3996000" cy="1728000"/>
          </a:xfrm>
        </p:spPr>
        <p:txBody>
          <a:bodyPr/>
          <a:lstStyle/>
          <a:p>
            <a:r>
              <a:rPr lang="en-GB" smtClean="0"/>
              <a:t>Click icon to add picture</a:t>
            </a:r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sty 4 cont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00" y="4887000"/>
            <a:ext cx="1440000" cy="108000"/>
          </a:xfrm>
        </p:spPr>
        <p:txBody>
          <a:bodyPr/>
          <a:lstStyle/>
          <a:p>
            <a:fld id="{5299849B-0BBC-4A46-BE06-A5CBD632996F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8800" y="4887000"/>
            <a:ext cx="3484800" cy="108000"/>
          </a:xfrm>
        </p:spPr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4887000"/>
            <a:ext cx="198000" cy="108000"/>
          </a:xfrm>
        </p:spPr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31800" y="883445"/>
            <a:ext cx="3995738" cy="225011"/>
          </a:xfrm>
          <a:solidFill>
            <a:srgbClr val="7F7382"/>
          </a:solidFill>
        </p:spPr>
        <p:txBody>
          <a:bodyPr lIns="144000" rIns="144000" anchor="ctr" anchorCtr="0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cxnSp>
        <p:nvCxnSpPr>
          <p:cNvPr id="19" name="Straight Connector 18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Content Placeholder 22"/>
          <p:cNvSpPr>
            <a:spLocks noGrp="1"/>
          </p:cNvSpPr>
          <p:nvPr>
            <p:ph sz="quarter" idx="21"/>
          </p:nvPr>
        </p:nvSpPr>
        <p:spPr>
          <a:xfrm>
            <a:off x="431800" y="1153002"/>
            <a:ext cx="3995738" cy="1512168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22"/>
          </p:nvPr>
        </p:nvSpPr>
        <p:spPr>
          <a:xfrm>
            <a:off x="431800" y="2809663"/>
            <a:ext cx="3995738" cy="225011"/>
          </a:xfrm>
          <a:solidFill>
            <a:srgbClr val="7F7382"/>
          </a:solidFill>
        </p:spPr>
        <p:txBody>
          <a:bodyPr lIns="144000" rIns="144000" anchor="ctr" anchorCtr="0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" name="Content Placeholder 22"/>
          <p:cNvSpPr>
            <a:spLocks noGrp="1"/>
          </p:cNvSpPr>
          <p:nvPr>
            <p:ph sz="quarter" idx="23"/>
          </p:nvPr>
        </p:nvSpPr>
        <p:spPr>
          <a:xfrm>
            <a:off x="431800" y="3079219"/>
            <a:ext cx="3995738" cy="1512000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4"/>
          </p:nvPr>
        </p:nvSpPr>
        <p:spPr>
          <a:xfrm>
            <a:off x="4716463" y="897732"/>
            <a:ext cx="3995738" cy="225011"/>
          </a:xfrm>
          <a:solidFill>
            <a:srgbClr val="7F7382"/>
          </a:solidFill>
        </p:spPr>
        <p:txBody>
          <a:bodyPr lIns="144000" rIns="144000" anchor="ctr" anchorCtr="0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7" name="Content Placeholder 22"/>
          <p:cNvSpPr>
            <a:spLocks noGrp="1"/>
          </p:cNvSpPr>
          <p:nvPr>
            <p:ph sz="quarter" idx="25"/>
          </p:nvPr>
        </p:nvSpPr>
        <p:spPr>
          <a:xfrm>
            <a:off x="4716463" y="1152000"/>
            <a:ext cx="3995738" cy="1512168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  <p:sp>
        <p:nvSpPr>
          <p:cNvPr id="28" name="Text Placeholder 12"/>
          <p:cNvSpPr>
            <a:spLocks noGrp="1"/>
          </p:cNvSpPr>
          <p:nvPr>
            <p:ph type="body" sz="quarter" idx="26"/>
          </p:nvPr>
        </p:nvSpPr>
        <p:spPr>
          <a:xfrm>
            <a:off x="4716463" y="2815278"/>
            <a:ext cx="3995738" cy="225011"/>
          </a:xfrm>
          <a:solidFill>
            <a:srgbClr val="7F7382"/>
          </a:solidFill>
        </p:spPr>
        <p:txBody>
          <a:bodyPr lIns="144000" rIns="144000" anchor="ctr" anchorCtr="0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9" name="Content Placeholder 22"/>
          <p:cNvSpPr>
            <a:spLocks noGrp="1"/>
          </p:cNvSpPr>
          <p:nvPr>
            <p:ph sz="quarter" idx="27"/>
          </p:nvPr>
        </p:nvSpPr>
        <p:spPr>
          <a:xfrm>
            <a:off x="4716463" y="3078000"/>
            <a:ext cx="3995738" cy="1512000"/>
          </a:xfrm>
          <a:solidFill>
            <a:schemeClr val="accent3"/>
          </a:solidFill>
        </p:spPr>
        <p:txBody>
          <a:bodyPr lIns="144000" tIns="144000" rIns="144000" bIns="144000"/>
          <a:lstStyle>
            <a:lvl1pPr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1400"/>
            </a:lvl5pPr>
          </a:lstStyle>
          <a:p>
            <a:pPr lvl="0"/>
            <a:r>
              <a:rPr lang="en-GB" dirty="0" smtClean="0"/>
              <a:t>Click to edit Master text styles</a:t>
            </a:r>
          </a:p>
          <a:p>
            <a:pPr lvl="1"/>
            <a:r>
              <a:rPr lang="en-GB" dirty="0" smtClean="0"/>
              <a:t>Second level</a:t>
            </a:r>
          </a:p>
          <a:p>
            <a:pPr lvl="2"/>
            <a:r>
              <a:rPr lang="en-GB" dirty="0" smtClean="0"/>
              <a:t>Third level</a:t>
            </a:r>
          </a:p>
          <a:p>
            <a:pPr lvl="3"/>
            <a:r>
              <a:rPr lang="en-GB" dirty="0" smtClean="0"/>
              <a:t>Fourth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9A8589-5CC1-4C98-8B12-0D8962FBBECA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F6297B-0003-41B1-9C46-8AFAD7CCD871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404472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A298CC-BA95-410B-95C5-C6BAE43FB589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969332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cxnSp>
        <p:nvCxnSpPr>
          <p:cNvPr id="16" name="Straight Connector 15"/>
          <p:cNvCxnSpPr/>
          <p:nvPr userDrawn="1"/>
        </p:nvCxnSpPr>
        <p:spPr>
          <a:xfrm rot="5400000">
            <a:off x="568326" y="4940300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 Placeholder 17"/>
          <p:cNvSpPr>
            <a:spLocks noGrp="1"/>
          </p:cNvSpPr>
          <p:nvPr>
            <p:ph type="body" sz="quarter" idx="14"/>
          </p:nvPr>
        </p:nvSpPr>
        <p:spPr>
          <a:xfrm>
            <a:off x="431800" y="897731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buFont typeface="Calibri" pitchFamily="34" charset="0"/>
              <a:buChar char="•"/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20" name="Text Placeholder 17"/>
          <p:cNvSpPr>
            <a:spLocks noGrp="1"/>
          </p:cNvSpPr>
          <p:nvPr>
            <p:ph type="body" sz="quarter" idx="16"/>
          </p:nvPr>
        </p:nvSpPr>
        <p:spPr>
          <a:xfrm>
            <a:off x="431800" y="1150394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1" name="Text Placeholder 17"/>
          <p:cNvSpPr>
            <a:spLocks noGrp="1"/>
          </p:cNvSpPr>
          <p:nvPr>
            <p:ph type="body" sz="quarter" idx="17"/>
          </p:nvPr>
        </p:nvSpPr>
        <p:spPr>
          <a:xfrm>
            <a:off x="431800" y="1403056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2" name="Text Placeholder 17"/>
          <p:cNvSpPr>
            <a:spLocks noGrp="1"/>
          </p:cNvSpPr>
          <p:nvPr>
            <p:ph type="body" sz="quarter" idx="18"/>
          </p:nvPr>
        </p:nvSpPr>
        <p:spPr>
          <a:xfrm>
            <a:off x="431800" y="1655718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3" name="Text Placeholder 17"/>
          <p:cNvSpPr>
            <a:spLocks noGrp="1"/>
          </p:cNvSpPr>
          <p:nvPr>
            <p:ph type="body" sz="quarter" idx="19"/>
          </p:nvPr>
        </p:nvSpPr>
        <p:spPr>
          <a:xfrm>
            <a:off x="431800" y="1908380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4" name="Text Placeholder 17"/>
          <p:cNvSpPr>
            <a:spLocks noGrp="1"/>
          </p:cNvSpPr>
          <p:nvPr>
            <p:ph type="body" sz="quarter" idx="20"/>
          </p:nvPr>
        </p:nvSpPr>
        <p:spPr>
          <a:xfrm>
            <a:off x="431800" y="2161043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5" name="Text Placeholder 17"/>
          <p:cNvSpPr>
            <a:spLocks noGrp="1"/>
          </p:cNvSpPr>
          <p:nvPr>
            <p:ph type="body" sz="quarter" idx="21"/>
          </p:nvPr>
        </p:nvSpPr>
        <p:spPr>
          <a:xfrm>
            <a:off x="431800" y="2413705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6" name="Text Placeholder 17"/>
          <p:cNvSpPr>
            <a:spLocks noGrp="1"/>
          </p:cNvSpPr>
          <p:nvPr>
            <p:ph type="body" sz="quarter" idx="22"/>
          </p:nvPr>
        </p:nvSpPr>
        <p:spPr>
          <a:xfrm>
            <a:off x="431800" y="2666367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7" name="Text Placeholder 17"/>
          <p:cNvSpPr>
            <a:spLocks noGrp="1"/>
          </p:cNvSpPr>
          <p:nvPr>
            <p:ph type="body" sz="quarter" idx="23"/>
          </p:nvPr>
        </p:nvSpPr>
        <p:spPr>
          <a:xfrm>
            <a:off x="431800" y="2919029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8" name="Text Placeholder 17"/>
          <p:cNvSpPr>
            <a:spLocks noGrp="1"/>
          </p:cNvSpPr>
          <p:nvPr>
            <p:ph type="body" sz="quarter" idx="24"/>
          </p:nvPr>
        </p:nvSpPr>
        <p:spPr>
          <a:xfrm>
            <a:off x="431800" y="3171692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29" name="Text Placeholder 17"/>
          <p:cNvSpPr>
            <a:spLocks noGrp="1"/>
          </p:cNvSpPr>
          <p:nvPr>
            <p:ph type="body" sz="quarter" idx="25"/>
          </p:nvPr>
        </p:nvSpPr>
        <p:spPr>
          <a:xfrm>
            <a:off x="431800" y="3424354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0" name="Text Placeholder 17"/>
          <p:cNvSpPr>
            <a:spLocks noGrp="1"/>
          </p:cNvSpPr>
          <p:nvPr>
            <p:ph type="body" sz="quarter" idx="26"/>
          </p:nvPr>
        </p:nvSpPr>
        <p:spPr>
          <a:xfrm>
            <a:off x="431800" y="3677016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1" name="Text Placeholder 17"/>
          <p:cNvSpPr>
            <a:spLocks noGrp="1"/>
          </p:cNvSpPr>
          <p:nvPr>
            <p:ph type="body" sz="quarter" idx="27"/>
          </p:nvPr>
        </p:nvSpPr>
        <p:spPr>
          <a:xfrm>
            <a:off x="431800" y="3929678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2" name="Text Placeholder 17"/>
          <p:cNvSpPr>
            <a:spLocks noGrp="1"/>
          </p:cNvSpPr>
          <p:nvPr>
            <p:ph type="body" sz="quarter" idx="28"/>
          </p:nvPr>
        </p:nvSpPr>
        <p:spPr>
          <a:xfrm>
            <a:off x="431800" y="4182341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33" name="Text Placeholder 17"/>
          <p:cNvSpPr>
            <a:spLocks noGrp="1"/>
          </p:cNvSpPr>
          <p:nvPr>
            <p:ph type="body" sz="quarter" idx="29"/>
          </p:nvPr>
        </p:nvSpPr>
        <p:spPr>
          <a:xfrm>
            <a:off x="431800" y="4435004"/>
            <a:ext cx="3995738" cy="162000"/>
          </a:xfrm>
          <a:solidFill>
            <a:schemeClr val="accent5"/>
          </a:solidFill>
        </p:spPr>
        <p:txBody>
          <a:bodyPr lIns="162000" tIns="46800" rIns="90000" bIns="46800" anchor="ctr" anchorCtr="0">
            <a:noAutofit/>
          </a:bodyPr>
          <a:lstStyle>
            <a:lvl1pPr marL="122400" indent="-122400">
              <a:lnSpc>
                <a:spcPct val="100000"/>
              </a:lnSpc>
              <a:buClr>
                <a:schemeClr val="bg1"/>
              </a:buClr>
              <a:defRPr sz="10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30"/>
          </p:nvPr>
        </p:nvSpPr>
        <p:spPr>
          <a:xfrm>
            <a:off x="4716463" y="898525"/>
            <a:ext cx="3995737" cy="3689350"/>
          </a:xfrm>
        </p:spPr>
        <p:txBody>
          <a:bodyPr/>
          <a:lstStyle/>
          <a:p>
            <a:r>
              <a:rPr lang="en-GB" smtClean="0"/>
              <a:t>Click icon to add picture</a:t>
            </a:r>
            <a:endParaRPr lang="en-GB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31"/>
          </p:nvPr>
        </p:nvSpPr>
        <p:spPr/>
        <p:txBody>
          <a:bodyPr/>
          <a:lstStyle/>
          <a:p>
            <a:fld id="{6590D4A8-4142-4813-9E5E-06B685FBD9C6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32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33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5177946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Agenda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LILLA icon_pattern.png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689" t="628" r="4621" b="24920"/>
          <a:stretch/>
        </p:blipFill>
        <p:spPr>
          <a:xfrm>
            <a:off x="0" y="-1"/>
            <a:ext cx="9153599" cy="51435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1" y="323852"/>
            <a:ext cx="8280401" cy="1248789"/>
          </a:xfrm>
        </p:spPr>
        <p:txBody>
          <a:bodyPr tIns="216000">
            <a:noAutofit/>
          </a:bodyPr>
          <a:lstStyle>
            <a:lvl1pPr>
              <a:lnSpc>
                <a:spcPct val="69000"/>
              </a:lnSpc>
              <a:defRPr sz="5400">
                <a:solidFill>
                  <a:schemeClr val="bg1"/>
                </a:solidFill>
              </a:defRPr>
            </a:lvl1pPr>
          </a:lstStyle>
          <a:p>
            <a:r>
              <a:rPr lang="en-GB" noProof="0" smtClean="0"/>
              <a:t>Click to edit Master title style</a:t>
            </a:r>
            <a:endParaRPr lang="en-GB" noProof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707655"/>
            <a:ext cx="8280400" cy="288022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</a:defRPr>
            </a:lvl1pPr>
            <a:lvl2pPr marL="0" indent="0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</a:defRPr>
            </a:lvl2pPr>
            <a:lvl3pPr marL="0" indent="0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</a:defRPr>
            </a:lvl3pPr>
            <a:lvl4pPr marL="0" indent="0">
              <a:lnSpc>
                <a:spcPct val="90000"/>
              </a:lnSpc>
              <a:buFontTx/>
              <a:buNone/>
              <a:defRPr sz="1800">
                <a:solidFill>
                  <a:schemeClr val="bg1"/>
                </a:solidFill>
              </a:defRPr>
            </a:lvl4pPr>
            <a:lvl5pPr indent="0">
              <a:lnSpc>
                <a:spcPct val="90000"/>
              </a:lnSpc>
              <a:buFontTx/>
              <a:buNone/>
              <a:defRPr sz="1800" cap="none" baseline="0">
                <a:solidFill>
                  <a:schemeClr val="bg1"/>
                </a:solidFill>
              </a:defRPr>
            </a:lvl5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cxnSp>
        <p:nvCxnSpPr>
          <p:cNvPr id="9" name="Straight Connector 8"/>
          <p:cNvCxnSpPr/>
          <p:nvPr userDrawn="1"/>
        </p:nvCxnSpPr>
        <p:spPr>
          <a:xfrm flipV="1">
            <a:off x="431800" y="330997"/>
            <a:ext cx="4284663" cy="1"/>
          </a:xfrm>
          <a:prstGeom prst="line">
            <a:avLst/>
          </a:prstGeom>
          <a:ln w="254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 bwMode="auto">
          <a:xfrm>
            <a:off x="-1739635" y="1356141"/>
            <a:ext cx="1728192" cy="2137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 lIns="180000" tIns="108000" rIns="108000" bIns="180000" rtlCol="0" anchor="t" anchorCtr="0">
            <a:spAutoFit/>
          </a:bodyPr>
          <a:lstStyle/>
          <a:p>
            <a:pPr algn="r"/>
            <a:r>
              <a:rPr lang="en-US" sz="1000" b="0" i="0" kern="1200" dirty="0" smtClean="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rPr>
              <a:t>When printing the dark front page or chapter pages, you might run into some issues if your default printer settings are black &amp; white or greyscale. If you wish to print the presentation in black &amp; white or greyscale, change the printer settings to color and use a black/white printer.</a:t>
            </a:r>
            <a:endParaRPr lang="da-DK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Bulle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23852"/>
            <a:ext cx="3995738" cy="55959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883446"/>
            <a:ext cx="8280400" cy="3704430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fld id="{520C6530-65C4-44D2-BF12-F7FD28BCA6A1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7F7F7F"/>
                </a:solidFill>
              </a:defRPr>
            </a:lvl1pPr>
          </a:lstStyle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Dusty Title and Bulle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endParaRPr lang="en-GB" dirty="0" err="1" smtClean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883445"/>
            <a:ext cx="8280400" cy="3704529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2pPr>
              <a:buClr>
                <a:schemeClr val="tx1"/>
              </a:buClr>
              <a:defRPr/>
            </a:lvl2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23852"/>
            <a:ext cx="3995738" cy="55959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10"/>
          <p:cNvPicPr>
            <a:picLocks noChangeAspect="1" noChangeArrowheads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606705"/>
            <a:ext cx="1291482" cy="3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A6E6C70-6652-4069-AFD9-B8178916CA5E}" type="datetime4">
              <a:rPr lang="en-GB" smtClean="0"/>
              <a:pPr/>
              <a:t>10 December 2014</a:t>
            </a:fld>
            <a:endParaRPr lang="en-GB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914485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Bullet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23852"/>
            <a:ext cx="3995738" cy="55959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1152000"/>
            <a:ext cx="8280400" cy="34358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31800" y="883445"/>
            <a:ext cx="8280400" cy="225011"/>
          </a:xfrm>
          <a:solidFill>
            <a:srgbClr val="7F7382"/>
          </a:solidFill>
        </p:spPr>
        <p:txBody>
          <a:bodyPr lIns="144000" rIns="144000" anchor="ctr" anchorCtr="0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436401C-20FF-43E1-8FBE-76D7284930FC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465240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2 Bullet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23852"/>
            <a:ext cx="3995738" cy="55959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00" y="4887000"/>
            <a:ext cx="1440000" cy="108000"/>
          </a:xfrm>
        </p:spPr>
        <p:txBody>
          <a:bodyPr/>
          <a:lstStyle/>
          <a:p>
            <a:fld id="{4D9120D3-F388-4639-A69C-E12792507C0D}" type="datetime4">
              <a:rPr lang="en-GB" smtClean="0"/>
              <a:t>10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8800" y="4887000"/>
            <a:ext cx="3484800" cy="10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4887000"/>
            <a:ext cx="198000" cy="108000"/>
          </a:xfrm>
        </p:spPr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568328" y="4940301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16463" y="1151999"/>
            <a:ext cx="3995737" cy="34358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0" y="1152000"/>
            <a:ext cx="3995738" cy="3435875"/>
          </a:xfrm>
        </p:spPr>
        <p:txBody>
          <a:bodyPr/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 Placeholder 12"/>
          <p:cNvSpPr>
            <a:spLocks noGrp="1"/>
          </p:cNvSpPr>
          <p:nvPr>
            <p:ph type="body" sz="quarter" idx="15"/>
          </p:nvPr>
        </p:nvSpPr>
        <p:spPr>
          <a:xfrm>
            <a:off x="431800" y="883445"/>
            <a:ext cx="3995738" cy="225011"/>
          </a:xfrm>
          <a:solidFill>
            <a:srgbClr val="7F7382"/>
          </a:solidFill>
        </p:spPr>
        <p:txBody>
          <a:bodyPr lIns="144000" rIns="144000" anchor="ctr" anchorCtr="0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6"/>
          </p:nvPr>
        </p:nvSpPr>
        <p:spPr>
          <a:xfrm>
            <a:off x="4703877" y="882000"/>
            <a:ext cx="4008323" cy="225011"/>
          </a:xfrm>
          <a:solidFill>
            <a:srgbClr val="7F7382"/>
          </a:solidFill>
        </p:spPr>
        <p:txBody>
          <a:bodyPr lIns="144000" rIns="144000" anchor="ctr" anchorCtr="0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31930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Graph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6F231E-6D9E-4566-A244-7241AC8B1A7E}" type="datetime4">
              <a:rPr lang="en-GB" smtClean="0"/>
              <a:t>10 December 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 rot="5400000">
            <a:off x="568326" y="4940300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Chart Placeholder 11"/>
          <p:cNvSpPr>
            <a:spLocks noGrp="1"/>
          </p:cNvSpPr>
          <p:nvPr>
            <p:ph type="chart" sz="quarter" idx="13"/>
          </p:nvPr>
        </p:nvSpPr>
        <p:spPr>
          <a:xfrm>
            <a:off x="431800" y="1295073"/>
            <a:ext cx="3995738" cy="3004869"/>
          </a:xfrm>
        </p:spPr>
        <p:txBody>
          <a:bodyPr/>
          <a:lstStyle/>
          <a:p>
            <a:r>
              <a:rPr lang="en-GB" smtClean="0"/>
              <a:t>Click icon to add chart</a:t>
            </a:r>
            <a:endParaRPr lang="en-GB"/>
          </a:p>
        </p:txBody>
      </p:sp>
      <p:sp>
        <p:nvSpPr>
          <p:cNvPr id="13" name="Text Placeholder 12"/>
          <p:cNvSpPr>
            <a:spLocks noGrp="1"/>
          </p:cNvSpPr>
          <p:nvPr>
            <p:ph type="body" sz="quarter" idx="14"/>
          </p:nvPr>
        </p:nvSpPr>
        <p:spPr>
          <a:xfrm>
            <a:off x="431800" y="883444"/>
            <a:ext cx="3996000" cy="225011"/>
          </a:xfrm>
          <a:solidFill>
            <a:srgbClr val="7F7382"/>
          </a:solidFill>
        </p:spPr>
        <p:txBody>
          <a:bodyPr lIns="144000" rIns="144000" anchor="ctr" anchorCtr="0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 smtClean="0"/>
              <a:t>Click to edit Master text styles</a:t>
            </a:r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5"/>
          </p:nvPr>
        </p:nvSpPr>
        <p:spPr>
          <a:xfrm>
            <a:off x="431800" y="4482485"/>
            <a:ext cx="8280000" cy="114519"/>
          </a:xfrm>
        </p:spPr>
        <p:txBody>
          <a:bodyPr anchor="b" anchorCtr="0">
            <a:spAutoFit/>
          </a:bodyPr>
          <a:lstStyle>
            <a:lvl1pPr marL="0" indent="0">
              <a:buFontTx/>
              <a:buNone/>
              <a:defRPr sz="800"/>
            </a:lvl1pPr>
            <a:lvl2pPr>
              <a:buFontTx/>
              <a:buNone/>
              <a:defRPr sz="1000"/>
            </a:lvl2pPr>
            <a:lvl3pPr>
              <a:buFontTx/>
              <a:buNone/>
              <a:defRPr sz="1000"/>
            </a:lvl3pPr>
            <a:lvl4pPr>
              <a:buFontTx/>
              <a:buNone/>
              <a:defRPr sz="1000"/>
            </a:lvl4pPr>
            <a:lvl5pPr>
              <a:buFontTx/>
              <a:buNone/>
              <a:defRPr sz="1000"/>
            </a:lvl5pPr>
          </a:lstStyle>
          <a:p>
            <a:pPr lvl="0"/>
            <a:r>
              <a:rPr lang="en-GB" smtClean="0"/>
              <a:t>Click to edit Master text styles</a:t>
            </a:r>
          </a:p>
        </p:txBody>
      </p:sp>
      <p:sp>
        <p:nvSpPr>
          <p:cNvPr id="14" name="Chart Placeholder 11"/>
          <p:cNvSpPr>
            <a:spLocks noGrp="1"/>
          </p:cNvSpPr>
          <p:nvPr>
            <p:ph type="chart" sz="quarter" idx="16"/>
          </p:nvPr>
        </p:nvSpPr>
        <p:spPr>
          <a:xfrm>
            <a:off x="4716200" y="1295073"/>
            <a:ext cx="3995738" cy="3004869"/>
          </a:xfrm>
        </p:spPr>
        <p:txBody>
          <a:bodyPr/>
          <a:lstStyle/>
          <a:p>
            <a:r>
              <a:rPr lang="en-GB" smtClean="0"/>
              <a:t>Click icon to add chart</a:t>
            </a:r>
            <a:endParaRPr lang="en-GB"/>
          </a:p>
        </p:txBody>
      </p:sp>
      <p:sp>
        <p:nvSpPr>
          <p:cNvPr id="15" name="Text Placeholder 12"/>
          <p:cNvSpPr>
            <a:spLocks noGrp="1"/>
          </p:cNvSpPr>
          <p:nvPr>
            <p:ph type="body" sz="quarter" idx="17"/>
          </p:nvPr>
        </p:nvSpPr>
        <p:spPr>
          <a:xfrm>
            <a:off x="4716200" y="883444"/>
            <a:ext cx="3996000" cy="225011"/>
          </a:xfrm>
          <a:solidFill>
            <a:srgbClr val="7F7382"/>
          </a:solidFill>
        </p:spPr>
        <p:txBody>
          <a:bodyPr lIns="144000" rIns="144000" anchor="ctr" anchorCtr="0"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261916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1800" y="323851"/>
            <a:ext cx="3995738" cy="559593"/>
          </a:xfrm>
        </p:spPr>
        <p:txBody>
          <a:bodyPr/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87600" y="4887000"/>
            <a:ext cx="1440000" cy="108000"/>
          </a:xfrm>
        </p:spPr>
        <p:txBody>
          <a:bodyPr/>
          <a:lstStyle/>
          <a:p>
            <a:fld id="{0598A021-7E5A-47FF-B495-17654ADD988C}" type="datetime4">
              <a:rPr lang="en-GB" smtClean="0"/>
              <a:t>10 December 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818800" y="4887000"/>
            <a:ext cx="3484800" cy="108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32000" y="4887000"/>
            <a:ext cx="198000" cy="108000"/>
          </a:xfrm>
        </p:spPr>
        <p:txBody>
          <a:bodyPr/>
          <a:lstStyle/>
          <a:p>
            <a:fld id="{A7E3E4FA-2E29-4C56-B008-A79E5E2F0618}" type="slidenum">
              <a:rPr lang="en-GB" smtClean="0"/>
              <a:pPr/>
              <a:t>‹#›</a:t>
            </a:fld>
            <a:endParaRPr lang="en-GB"/>
          </a:p>
        </p:txBody>
      </p:sp>
      <p:cxnSp>
        <p:nvCxnSpPr>
          <p:cNvPr id="11" name="Straight Connector 10"/>
          <p:cNvCxnSpPr/>
          <p:nvPr userDrawn="1"/>
        </p:nvCxnSpPr>
        <p:spPr>
          <a:xfrm rot="5400000">
            <a:off x="568326" y="4940300"/>
            <a:ext cx="80963" cy="1587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 Placeholder 13"/>
          <p:cNvSpPr>
            <a:spLocks noGrp="1"/>
          </p:cNvSpPr>
          <p:nvPr>
            <p:ph type="body" sz="quarter" idx="13"/>
          </p:nvPr>
        </p:nvSpPr>
        <p:spPr>
          <a:xfrm>
            <a:off x="4716464" y="883443"/>
            <a:ext cx="3995736" cy="37135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 indent="-180000">
              <a:buClr>
                <a:schemeClr val="tx1"/>
              </a:buClr>
              <a:buSzPct val="100000"/>
              <a:buFont typeface="Calibri" pitchFamily="34" charset="0"/>
              <a:buChar char="−"/>
              <a:defRPr sz="18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4"/>
          </p:nvPr>
        </p:nvSpPr>
        <p:spPr>
          <a:xfrm>
            <a:off x="431800" y="883443"/>
            <a:ext cx="3995738" cy="3713560"/>
          </a:xfrm>
        </p:spPr>
        <p:txBody>
          <a:bodyPr/>
          <a:lstStyle>
            <a:lvl1pPr marL="0" indent="0">
              <a:buFontTx/>
              <a:buNone/>
              <a:defRPr/>
            </a:lvl1pPr>
            <a:lvl2pPr marL="180000" indent="-180000">
              <a:buClr>
                <a:schemeClr val="tx1"/>
              </a:buClr>
              <a:buSzPct val="100000"/>
              <a:buFont typeface="Calibri" pitchFamily="34" charset="0"/>
              <a:buChar char="−"/>
              <a:defRPr sz="1800"/>
            </a:lvl2pPr>
            <a:lvl3pPr marL="0" indent="0">
              <a:buFontTx/>
              <a:buNone/>
              <a:defRPr/>
            </a:lvl3pPr>
            <a:lvl4pPr marL="0" indent="0">
              <a:buFontTx/>
              <a:buNone/>
              <a:defRPr/>
            </a:lvl4pPr>
          </a:lstStyle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  <a:endParaRPr lang="en-GB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431800" y="330994"/>
            <a:ext cx="3995738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379670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w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31800" y="323852"/>
            <a:ext cx="3995738" cy="574673"/>
          </a:xfrm>
          <a:prstGeom prst="rect">
            <a:avLst/>
          </a:prstGeom>
        </p:spPr>
        <p:txBody>
          <a:bodyPr vert="horz" lIns="0" tIns="64800" rIns="0" bIns="0" rtlCol="0" anchor="t" anchorCtr="0">
            <a:normAutofit/>
          </a:bodyPr>
          <a:lstStyle/>
          <a:p>
            <a:r>
              <a:rPr lang="en-GB" smtClean="0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31800" y="898525"/>
            <a:ext cx="8280400" cy="3689350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7600" y="4887000"/>
            <a:ext cx="1440000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cap="all" baseline="0">
                <a:solidFill>
                  <a:srgbClr val="7F7F7F"/>
                </a:solidFill>
              </a:defRPr>
            </a:lvl1pPr>
          </a:lstStyle>
          <a:p>
            <a:fld id="{82A298CC-BA95-410B-95C5-C6BAE43FB589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18800" y="4887000"/>
            <a:ext cx="3484800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ctr">
              <a:defRPr sz="700" cap="all" spc="50" baseline="0">
                <a:solidFill>
                  <a:srgbClr val="7F7F7F"/>
                </a:solidFill>
              </a:defRPr>
            </a:lvl1pPr>
          </a:lstStyle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2000" y="4887000"/>
            <a:ext cx="198000" cy="108000"/>
          </a:xfrm>
          <a:prstGeom prst="rect">
            <a:avLst/>
          </a:prstGeom>
        </p:spPr>
        <p:txBody>
          <a:bodyPr vert="horz" lIns="0" tIns="0" rIns="0" bIns="0" rtlCol="0" anchor="ctr" anchorCtr="0"/>
          <a:lstStyle>
            <a:lvl1pPr algn="l">
              <a:defRPr sz="700" b="1" cap="all" baseline="0">
                <a:solidFill>
                  <a:schemeClr val="tx1"/>
                </a:solidFill>
              </a:defRPr>
            </a:lvl1pPr>
          </a:lstStyle>
          <a:p>
            <a:fld id="{A7E3E4FA-2E29-4C56-B008-A79E5E2F0618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7" name="Picture 6"/>
          <p:cNvPicPr>
            <a:picLocks noChangeAspect="1" noChangeArrowheads="1"/>
          </p:cNvPicPr>
          <p:nvPr/>
        </p:nvPicPr>
        <p:blipFill>
          <a:blip r:embed="rId2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668344" y="4606705"/>
            <a:ext cx="1291482" cy="3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714" r:id="rId2"/>
    <p:sldLayoutId id="2147483674" r:id="rId3"/>
    <p:sldLayoutId id="2147483650" r:id="rId4"/>
    <p:sldLayoutId id="2147483710" r:id="rId5"/>
    <p:sldLayoutId id="2147483711" r:id="rId6"/>
    <p:sldLayoutId id="2147483713" r:id="rId7"/>
    <p:sldLayoutId id="2147483715" r:id="rId8"/>
    <p:sldLayoutId id="2147483717" r:id="rId9"/>
    <p:sldLayoutId id="2147483709" r:id="rId10"/>
    <p:sldLayoutId id="2147483712" r:id="rId11"/>
    <p:sldLayoutId id="2147483680" r:id="rId12"/>
    <p:sldLayoutId id="2147483675" r:id="rId13"/>
    <p:sldLayoutId id="2147483716" r:id="rId14"/>
    <p:sldLayoutId id="2147483689" r:id="rId15"/>
    <p:sldLayoutId id="2147483690" r:id="rId16"/>
    <p:sldLayoutId id="2147483672" r:id="rId17"/>
    <p:sldLayoutId id="2147483702" r:id="rId18"/>
    <p:sldLayoutId id="2147483718" r:id="rId19"/>
  </p:sldLayoutIdLst>
  <p:timing>
    <p:tnLst>
      <p:par>
        <p:cTn id="1" dur="indefinite" restart="never" nodeType="tmRoot"/>
      </p:par>
    </p:tnLst>
  </p:timing>
  <p:hf hdr="0"/>
  <p:txStyles>
    <p:titleStyle>
      <a:lvl1pPr algn="l" defTabSz="914400" rtl="0" eaLnBrk="1" latinLnBrk="0" hangingPunct="1">
        <a:lnSpc>
          <a:spcPct val="75000"/>
        </a:lnSpc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0975" indent="-180975" algn="l" defTabSz="914400" rtl="0" eaLnBrk="1" latinLnBrk="0" hangingPunct="1">
        <a:lnSpc>
          <a:spcPct val="93000"/>
        </a:lnSpc>
        <a:spcBef>
          <a:spcPts val="0"/>
        </a:spcBef>
        <a:buClr>
          <a:schemeClr val="accent5"/>
        </a:buClr>
        <a:buSzPct val="100000"/>
        <a:buFont typeface="Calibri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1pPr>
      <a:lvl2pPr marL="355600" indent="-174625" algn="l" defTabSz="914400" rtl="0" eaLnBrk="1" latinLnBrk="0" hangingPunct="1">
        <a:lnSpc>
          <a:spcPct val="93000"/>
        </a:lnSpc>
        <a:spcBef>
          <a:spcPts val="0"/>
        </a:spcBef>
        <a:buClr>
          <a:schemeClr val="accent5"/>
        </a:buClr>
        <a:buSzPct val="100000"/>
        <a:buFont typeface="Calibri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2pPr>
      <a:lvl3pPr marL="536575" indent="-180975" algn="l" defTabSz="914400" rtl="0" eaLnBrk="1" latinLnBrk="0" hangingPunct="1">
        <a:lnSpc>
          <a:spcPct val="93000"/>
        </a:lnSpc>
        <a:spcBef>
          <a:spcPts val="0"/>
        </a:spcBef>
        <a:buClr>
          <a:schemeClr val="accent5"/>
        </a:buClr>
        <a:buSzPct val="100000"/>
        <a:buFont typeface="Calibri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719138" indent="-182563" algn="l" defTabSz="914400" rtl="0" eaLnBrk="1" latinLnBrk="0" hangingPunct="1">
        <a:lnSpc>
          <a:spcPct val="97000"/>
        </a:lnSpc>
        <a:spcBef>
          <a:spcPts val="0"/>
        </a:spcBef>
        <a:buClr>
          <a:schemeClr val="accent5"/>
        </a:buClr>
        <a:buSzPct val="100000"/>
        <a:buFont typeface="Calibri" pitchFamily="34" charset="0"/>
        <a:buChar char="•"/>
        <a:defRPr sz="1000" kern="1200">
          <a:solidFill>
            <a:schemeClr val="tx1"/>
          </a:solidFill>
          <a:latin typeface="+mn-lt"/>
          <a:ea typeface="+mn-ea"/>
          <a:cs typeface="+mn-cs"/>
        </a:defRPr>
      </a:lvl4pPr>
      <a:lvl5pPr marL="0" indent="0" algn="l" defTabSz="182563" rtl="0" eaLnBrk="1" latinLnBrk="0" hangingPunct="1">
        <a:lnSpc>
          <a:spcPct val="75000"/>
        </a:lnSpc>
        <a:spcBef>
          <a:spcPts val="0"/>
        </a:spcBef>
        <a:buClr>
          <a:srgbClr val="9F7A6F"/>
        </a:buClr>
        <a:buSzPct val="120000"/>
        <a:buFontTx/>
        <a:buNone/>
        <a:defRPr sz="1800" kern="1200" cap="all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a-D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GB" dirty="0" smtClean="0"/>
              <a:t>SPEAK UP! 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 smtClean="0"/>
              <a:t>Enhancing e-learning with social learning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7557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7785" y="2499742"/>
            <a:ext cx="3086702" cy="16215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Introduction</a:t>
            </a:r>
            <a:endParaRPr lang="da-DK" sz="3200" dirty="0"/>
          </a:p>
        </p:txBody>
      </p:sp>
      <p:sp>
        <p:nvSpPr>
          <p:cNvPr id="23" name="Content Placeholder 22"/>
          <p:cNvSpPr>
            <a:spLocks noGrp="1"/>
          </p:cNvSpPr>
          <p:nvPr>
            <p:ph idx="1"/>
          </p:nvPr>
        </p:nvSpPr>
        <p:spPr>
          <a:xfrm>
            <a:off x="431800" y="883446"/>
            <a:ext cx="5652368" cy="370443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a-DK" sz="2400" b="1" dirty="0" smtClean="0"/>
              <a:t>PANDORA</a:t>
            </a:r>
          </a:p>
          <a:p>
            <a:endParaRPr lang="da-DK" sz="2400" dirty="0" smtClean="0"/>
          </a:p>
          <a:p>
            <a:r>
              <a:rPr lang="da-DK" sz="2400" dirty="0" smtClean="0"/>
              <a:t>Manufacture, market and sell handfinished, high-quality jewelry at affordable prices</a:t>
            </a:r>
          </a:p>
          <a:p>
            <a:r>
              <a:rPr lang="da-DK" sz="2400" dirty="0" smtClean="0"/>
              <a:t>11,000 employees including 7,800 in production facilities in Thailand</a:t>
            </a:r>
          </a:p>
          <a:p>
            <a:r>
              <a:rPr lang="da-DK" sz="2400" dirty="0"/>
              <a:t>9,800 points of sale across more than 80 countries</a:t>
            </a:r>
          </a:p>
          <a:p>
            <a:r>
              <a:rPr lang="da-DK" sz="2400" dirty="0" smtClean="0"/>
              <a:t>Owned-and-Operated, franchisees, distributors, multi-branded stores</a:t>
            </a:r>
          </a:p>
          <a:p>
            <a:r>
              <a:rPr lang="da-DK" sz="2400" dirty="0" smtClean="0"/>
              <a:t>Training as sales support function</a:t>
            </a:r>
          </a:p>
          <a:p>
            <a:endParaRPr lang="da-DK" sz="2400" dirty="0"/>
          </a:p>
          <a:p>
            <a:endParaRPr lang="da-DK" sz="2400" dirty="0" smtClean="0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90D4A8-4142-4813-9E5E-06B685FBD9C6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21" name="Slide Number Placeholder 2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1029" name="Picture 5" descr="http://www.pandora.net/-/media/Images/Consumer/PandoraCompany/pandora_crown_logo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9028" y="483518"/>
            <a:ext cx="1944216" cy="1944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300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The challenge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883446"/>
            <a:ext cx="5868392" cy="3704430"/>
          </a:xfrm>
        </p:spPr>
        <p:txBody>
          <a:bodyPr>
            <a:noAutofit/>
          </a:bodyPr>
          <a:lstStyle/>
          <a:p>
            <a:r>
              <a:rPr lang="da-DK" sz="2000" b="1" dirty="0" smtClean="0"/>
              <a:t>OBJECTIVE</a:t>
            </a:r>
            <a:r>
              <a:rPr lang="da-DK" sz="2000" dirty="0" smtClean="0"/>
              <a:t>: </a:t>
            </a:r>
            <a:r>
              <a:rPr lang="da-DK" sz="2000" i="1" dirty="0" smtClean="0"/>
              <a:t>To facilitate </a:t>
            </a:r>
            <a:r>
              <a:rPr lang="da-DK" sz="2000" i="1" dirty="0"/>
              <a:t>learning </a:t>
            </a:r>
            <a:r>
              <a:rPr lang="da-DK" sz="2000" i="1" dirty="0" smtClean="0"/>
              <a:t>around products</a:t>
            </a:r>
            <a:r>
              <a:rPr lang="da-DK" sz="2000" i="1" dirty="0"/>
              <a:t>, and </a:t>
            </a:r>
            <a:r>
              <a:rPr lang="da-DK" sz="2000" i="1" dirty="0" smtClean="0"/>
              <a:t>how </a:t>
            </a:r>
            <a:r>
              <a:rPr lang="da-DK" sz="2000" i="1" dirty="0"/>
              <a:t>to sell </a:t>
            </a:r>
            <a:r>
              <a:rPr lang="da-DK" sz="2000" i="1" dirty="0" smtClean="0"/>
              <a:t>them, to enables sales staff to maximize sales and secure a positive customer experience.</a:t>
            </a:r>
          </a:p>
          <a:p>
            <a:endParaRPr lang="da-DK" sz="2000" dirty="0"/>
          </a:p>
          <a:p>
            <a:r>
              <a:rPr lang="da-DK" sz="2000" b="1" dirty="0" smtClean="0"/>
              <a:t>TARGET AUDIENCE</a:t>
            </a:r>
            <a:r>
              <a:rPr lang="da-DK" sz="2000" dirty="0" smtClean="0"/>
              <a:t>: Around 30,000, 18-25 y.o. female learners, highly diversified (culture, language, employer, previous experience, educational background, geography), high turnover</a:t>
            </a:r>
          </a:p>
          <a:p>
            <a:endParaRPr lang="da-DK" sz="2000" dirty="0"/>
          </a:p>
          <a:p>
            <a:r>
              <a:rPr lang="da-DK" sz="2000" b="1" dirty="0" smtClean="0"/>
              <a:t>BUSINESS REQUIREMENTS</a:t>
            </a:r>
            <a:r>
              <a:rPr lang="da-DK" sz="2000" dirty="0" smtClean="0"/>
              <a:t>: New product cycles every 2 months, non-performing products regularly retired, high growth environment = high expectations to performance</a:t>
            </a:r>
          </a:p>
          <a:p>
            <a:endParaRPr lang="da-DK" sz="2000" dirty="0"/>
          </a:p>
          <a:p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30-65C4-44D2-BF12-F7FD28BCA6A1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3</a:t>
            </a:fld>
            <a:endParaRPr lang="en-GB" dirty="0"/>
          </a:p>
        </p:txBody>
      </p:sp>
      <p:pic>
        <p:nvPicPr>
          <p:cNvPr id="7" name="Picture 2" descr="http://www.professionaljeweller.com/pictures/gallery/Pandora/PANDORA%20EXTERNAL%20oxford%20flagship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1392619"/>
            <a:ext cx="2651448" cy="18228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0105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THE SETUP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883446"/>
            <a:ext cx="6084416" cy="3704430"/>
          </a:xfrm>
        </p:spPr>
        <p:txBody>
          <a:bodyPr>
            <a:noAutofit/>
          </a:bodyPr>
          <a:lstStyle/>
          <a:p>
            <a:r>
              <a:rPr lang="da-DK" sz="2000" dirty="0" smtClean="0"/>
              <a:t>Extensive, global e-learning program to support product and sales training.</a:t>
            </a:r>
          </a:p>
          <a:p>
            <a:r>
              <a:rPr lang="da-DK" sz="2000" dirty="0" smtClean="0"/>
              <a:t>Processes to cover to storyboarding, approval, translation, validation, publication and reporting</a:t>
            </a:r>
          </a:p>
          <a:p>
            <a:r>
              <a:rPr lang="da-DK" sz="2000" dirty="0" smtClean="0"/>
              <a:t>Supported by local, both formal and informal face-to-face training activities</a:t>
            </a:r>
          </a:p>
          <a:p>
            <a:endParaRPr lang="da-DK" sz="2000" dirty="0" smtClean="0"/>
          </a:p>
          <a:p>
            <a:r>
              <a:rPr lang="da-DK" sz="2000" dirty="0" smtClean="0"/>
              <a:t>LCMS: eXact Learning Solutions LCMS</a:t>
            </a:r>
          </a:p>
          <a:p>
            <a:r>
              <a:rPr lang="da-DK" sz="2000" dirty="0" smtClean="0"/>
              <a:t>Rapid Authoring: eXact Learning Solutions Packager</a:t>
            </a:r>
          </a:p>
          <a:p>
            <a:r>
              <a:rPr lang="da-DK" sz="2000" dirty="0" smtClean="0"/>
              <a:t>LMS: Cornerstone OnDemand</a:t>
            </a:r>
          </a:p>
          <a:p>
            <a:r>
              <a:rPr lang="da-DK" sz="2000" dirty="0" smtClean="0"/>
              <a:t>Translation: XLIFF formatted files to language vendor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30-65C4-44D2-BF12-F7FD28BCA6A1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4</a:t>
            </a:fld>
            <a:endParaRPr lang="en-GB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131590"/>
            <a:ext cx="2381250" cy="278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3328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The project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800" y="883446"/>
            <a:ext cx="5004296" cy="3704430"/>
          </a:xfrm>
        </p:spPr>
        <p:txBody>
          <a:bodyPr>
            <a:normAutofit/>
          </a:bodyPr>
          <a:lstStyle/>
          <a:p>
            <a:r>
              <a:rPr lang="da-DK" sz="2400" dirty="0" smtClean="0"/>
              <a:t>To investigate whether it is possible to </a:t>
            </a:r>
            <a:r>
              <a:rPr lang="da-DK" sz="2400" b="1" dirty="0" smtClean="0"/>
              <a:t>enhance learning value </a:t>
            </a:r>
            <a:r>
              <a:rPr lang="da-DK" sz="2400" dirty="0" smtClean="0"/>
              <a:t>of existing e-learning program by allowing the learners to create their own knowledge</a:t>
            </a:r>
            <a:r>
              <a:rPr lang="da-DK" sz="2400" dirty="0"/>
              <a:t> using social learning</a:t>
            </a:r>
            <a:r>
              <a:rPr lang="da-DK" sz="2400" dirty="0" smtClean="0"/>
              <a:t>?</a:t>
            </a:r>
          </a:p>
          <a:p>
            <a:endParaRPr lang="da-DK" sz="2400" dirty="0"/>
          </a:p>
          <a:p>
            <a:r>
              <a:rPr lang="da-DK" sz="2400" dirty="0" smtClean="0"/>
              <a:t>Bloom’s taxonomy</a:t>
            </a:r>
          </a:p>
          <a:p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30-65C4-44D2-BF12-F7FD28BCA6A1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5</a:t>
            </a:fld>
            <a:endParaRPr lang="en-GB" dirty="0"/>
          </a:p>
        </p:txBody>
      </p:sp>
      <p:pic>
        <p:nvPicPr>
          <p:cNvPr id="3077" name="Picture 5" descr="http://www.learnnc.org/lp/media/misc/2008/blooms_new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5504" y="561500"/>
            <a:ext cx="4440464" cy="38104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319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Existing e-learning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3528" y="883446"/>
            <a:ext cx="8568952" cy="3704430"/>
          </a:xfrm>
        </p:spPr>
        <p:txBody>
          <a:bodyPr>
            <a:normAutofit/>
          </a:bodyPr>
          <a:lstStyle/>
          <a:p>
            <a:r>
              <a:rPr lang="da-DK" sz="2000" dirty="0" smtClean="0"/>
              <a:t>Point-n-click with text and product images, marketing videos</a:t>
            </a:r>
          </a:p>
          <a:p>
            <a:r>
              <a:rPr lang="da-DK" sz="2000" dirty="0" smtClean="0"/>
              <a:t>Multiple choice, drag-n-drop quizzing</a:t>
            </a:r>
          </a:p>
          <a:p>
            <a:r>
              <a:rPr lang="da-DK" sz="2000" dirty="0" smtClean="0"/>
              <a:t>Open-ended questions unavailable due to lack of resources</a:t>
            </a:r>
          </a:p>
          <a:p>
            <a:r>
              <a:rPr lang="da-DK" sz="2000" dirty="0"/>
              <a:t>Mostly </a:t>
            </a:r>
            <a:r>
              <a:rPr lang="da-DK" sz="2000" dirty="0" smtClean="0"/>
              <a:t>engages </a:t>
            </a:r>
            <a:r>
              <a:rPr lang="da-DK" sz="2000" dirty="0"/>
              <a:t>the users at the first level </a:t>
            </a:r>
            <a:r>
              <a:rPr lang="da-DK" sz="2000" dirty="0" smtClean="0"/>
              <a:t>”remember”, or at best the second level ”understand”</a:t>
            </a:r>
            <a:endParaRPr lang="da-DK" sz="2000" dirty="0"/>
          </a:p>
          <a:p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30-65C4-44D2-BF12-F7FD28BCA6A1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6</a:t>
            </a:fld>
            <a:endParaRPr lang="en-GB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1452" y="2283719"/>
            <a:ext cx="4101028" cy="2304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5" descr="http://www.learnnc.org/lp/media/misc/2008/blooms_n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239" y="2211710"/>
            <a:ext cx="2710673" cy="2326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ounded Rectangle 6"/>
          <p:cNvSpPr/>
          <p:nvPr/>
        </p:nvSpPr>
        <p:spPr>
          <a:xfrm>
            <a:off x="1069239" y="3723878"/>
            <a:ext cx="2782681" cy="813915"/>
          </a:xfrm>
          <a:prstGeom prst="roundRect">
            <a:avLst/>
          </a:prstGeom>
          <a:noFill/>
          <a:ln w="508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93000"/>
              </a:lnSpc>
            </a:pPr>
            <a:endParaRPr lang="da-DK" dirty="0" err="1" smtClean="0"/>
          </a:p>
        </p:txBody>
      </p:sp>
    </p:spTree>
    <p:extLst>
      <p:ext uri="{BB962C8B-B14F-4D97-AF65-F5344CB8AC3E}">
        <p14:creationId xmlns:p14="http://schemas.microsoft.com/office/powerpoint/2010/main" val="8659860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Proposed solution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000" dirty="0" smtClean="0"/>
              <a:t>Add open-ended questions into e-learning modules, which then links to relevant contextual forum in social learning environment (HTML href tag)</a:t>
            </a:r>
          </a:p>
          <a:p>
            <a:r>
              <a:rPr lang="da-DK" sz="2000" dirty="0" smtClean="0"/>
              <a:t>Involve local business unit in deciding which questions to ask</a:t>
            </a:r>
          </a:p>
          <a:p>
            <a:r>
              <a:rPr lang="da-DK" sz="2000" dirty="0" smtClean="0"/>
              <a:t>Let co-learners ”grade” the responses </a:t>
            </a:r>
          </a:p>
          <a:p>
            <a:r>
              <a:rPr lang="da-DK" sz="2000" dirty="0" smtClean="0"/>
              <a:t>Pilot test in UK (+3,000 learners) started June 2014</a:t>
            </a:r>
            <a:endParaRPr lang="da-DK" sz="20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30-65C4-44D2-BF12-F7FD28BCA6A1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7</a:t>
            </a:fld>
            <a:endParaRPr lang="en-GB" dirty="0"/>
          </a:p>
        </p:txBody>
      </p:sp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049299"/>
            <a:ext cx="8712968" cy="5215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199935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1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Results</a:t>
            </a:r>
            <a:endParaRPr lang="da-DK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da-DK" sz="2400" dirty="0"/>
              <a:t>Social learning platform UI/UX challenges</a:t>
            </a:r>
            <a:r>
              <a:rPr lang="da-DK" sz="2400" dirty="0" smtClean="0"/>
              <a:t>..</a:t>
            </a:r>
          </a:p>
          <a:p>
            <a:r>
              <a:rPr lang="da-DK" sz="2400" dirty="0" smtClean="0"/>
              <a:t>Learners have a way to construct knowledge during their online training activity, and share that knowledge with other learners, and learn from and be inspired by each other</a:t>
            </a:r>
          </a:p>
          <a:p>
            <a:r>
              <a:rPr lang="da-DK" sz="2400" dirty="0" smtClean="0"/>
              <a:t>Learners are ”talking”</a:t>
            </a:r>
          </a:p>
          <a:p>
            <a:r>
              <a:rPr lang="da-DK" sz="2400" dirty="0" smtClean="0"/>
              <a:t>Learner engagement: Started at 9%, currently at 39%</a:t>
            </a:r>
          </a:p>
          <a:p>
            <a:r>
              <a:rPr lang="da-DK" sz="2400" dirty="0" smtClean="0"/>
              <a:t>Zero </a:t>
            </a:r>
            <a:r>
              <a:rPr lang="da-DK" sz="2400" dirty="0"/>
              <a:t>negative, insulting, offensive </a:t>
            </a:r>
            <a:r>
              <a:rPr lang="da-DK" sz="2400" dirty="0" smtClean="0"/>
              <a:t>postings</a:t>
            </a:r>
            <a:endParaRPr lang="da-DK" sz="2400" dirty="0"/>
          </a:p>
          <a:p>
            <a:endParaRPr lang="da-DK" sz="24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0C6530-65C4-44D2-BF12-F7FD28BCA6A1}" type="datetime4">
              <a:rPr lang="en-GB" smtClean="0"/>
              <a:t>10 December 2014</a:t>
            </a:fld>
            <a:endParaRPr lang="en-GB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 smtClean="0"/>
              <a:t>PANDORA COMPANY PRESENTATION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7E3E4FA-2E29-4C56-B008-A79E5E2F0618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03293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a-DK" dirty="0" smtClean="0"/>
              <a:t>THANK YOU! </a:t>
            </a:r>
            <a:r>
              <a:rPr lang="da-DK" dirty="0" smtClean="0">
                <a:sym typeface="Wingdings" panose="05000000000000000000" pitchFamily="2" charset="2"/>
              </a:rPr>
              <a:t></a:t>
            </a:r>
            <a:endParaRPr lang="da-DK" dirty="0"/>
          </a:p>
        </p:txBody>
      </p:sp>
      <p:sp>
        <p:nvSpPr>
          <p:cNvPr id="10" name="Subtitle 9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a-DK" dirty="0" smtClean="0"/>
              <a:t>@pferdinandsen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126811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WASPOLLED" val="4BA83B0315D447058789167E6EE7FE21"/>
  <p:tag name="TPVERSION" val="5"/>
  <p:tag name="TPFULLVERSION" val="5.3.1.3337"/>
  <p:tag name="PPTVERSION" val="14"/>
  <p:tag name="TPOS" val="2"/>
</p:tagLst>
</file>

<file path=ppt/theme/theme1.xml><?xml version="1.0" encoding="utf-8"?>
<a:theme xmlns:a="http://schemas.openxmlformats.org/drawingml/2006/main" name="PANDORA-16-9">
  <a:themeElements>
    <a:clrScheme name="Pandora Colors">
      <a:dk1>
        <a:sysClr val="windowText" lastClr="000000"/>
      </a:dk1>
      <a:lt1>
        <a:sysClr val="window" lastClr="FFFFFF"/>
      </a:lt1>
      <a:dk2>
        <a:srgbClr val="927168"/>
      </a:dk2>
      <a:lt2>
        <a:srgbClr val="E3D1C6"/>
      </a:lt2>
      <a:accent1>
        <a:srgbClr val="927168"/>
      </a:accent1>
      <a:accent2>
        <a:srgbClr val="BEAAA5"/>
      </a:accent2>
      <a:accent3>
        <a:srgbClr val="E3D1C6"/>
      </a:accent3>
      <a:accent4>
        <a:srgbClr val="433645"/>
      </a:accent4>
      <a:accent5>
        <a:srgbClr val="736775"/>
      </a:accent5>
      <a:accent6>
        <a:srgbClr val="B1AAB3"/>
      </a:accent6>
      <a:hlink>
        <a:srgbClr val="0070C0"/>
      </a:hlink>
      <a:folHlink>
        <a:srgbClr val="7030A0"/>
      </a:folHlink>
    </a:clrScheme>
    <a:fontScheme name="Pandora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lnSpc>
            <a:spcPct val="93000"/>
          </a:lnSpc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 bwMode="auto">
        <a:solidFill>
          <a:schemeClr val="accent5"/>
        </a:solidFill>
        <a:ln w="9525">
          <a:noFill/>
          <a:miter lim="800000"/>
          <a:headEnd/>
          <a:tailEnd/>
        </a:ln>
      </a:spPr>
      <a:bodyPr wrap="square" lIns="180000" tIns="108000" rIns="108000" bIns="180000" anchor="t" anchorCtr="0">
        <a:spAutoFit/>
      </a:bodyPr>
      <a:lstStyle>
        <a:defPPr>
          <a:defRPr sz="1200" dirty="0">
            <a:solidFill>
              <a:srgbClr val="FFFFFF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eed8ef5b-5086-4523-8cf2-0ab76fb1e833"/>
    <ExtranetPublish xmlns="eed8ef5b-5086-4523-8cf2-0ab76fb1e833">false</ExtranetPublish>
    <ExtranetLocations xmlns="eed8ef5b-5086-4523-8cf2-0ab76fb1e833"/>
    <ExtranetUrl xmlns="eed8ef5b-5086-4523-8cf2-0ab76fb1e833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Pandora Document" ma:contentTypeID="0x010100BFAA23C322F0C047AB0EF9A9B5812FB000D73F763323B0F541A05D52F5874AF1C1" ma:contentTypeVersion="21" ma:contentTypeDescription="" ma:contentTypeScope="" ma:versionID="b12290cad95899acc6ba6946e8d555cf">
  <xsd:schema xmlns:xsd="http://www.w3.org/2001/XMLSchema" xmlns:xs="http://www.w3.org/2001/XMLSchema" xmlns:p="http://schemas.microsoft.com/office/2006/metadata/properties" xmlns:ns2="eed8ef5b-5086-4523-8cf2-0ab76fb1e833" targetNamespace="http://schemas.microsoft.com/office/2006/metadata/properties" ma:root="true" ma:fieldsID="5b1de9639ab13bcca33e30b4d7e60d6f" ns2:_="">
    <xsd:import namespace="eed8ef5b-5086-4523-8cf2-0ab76fb1e833"/>
    <xsd:element name="properties">
      <xsd:complexType>
        <xsd:sequence>
          <xsd:element name="documentManagement">
            <xsd:complexType>
              <xsd:all>
                <xsd:element ref="ns2:ExtranetUrl" minOccurs="0"/>
                <xsd:element ref="ns2:ExtranetPublish" minOccurs="0"/>
                <xsd:element ref="ns2:TaxCatchAll" minOccurs="0"/>
                <xsd:element ref="ns2:TaxCatchAllLabel" minOccurs="0"/>
                <xsd:element ref="ns2:ExtranetLocations" minOccurs="0"/>
                <xsd:element ref="ns2:ExtranetLocations_x003a_Titl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d8ef5b-5086-4523-8cf2-0ab76fb1e833" elementFormDefault="qualified">
    <xsd:import namespace="http://schemas.microsoft.com/office/2006/documentManagement/types"/>
    <xsd:import namespace="http://schemas.microsoft.com/office/infopath/2007/PartnerControls"/>
    <xsd:element name="ExtranetUrl" ma:index="2" nillable="true" ma:displayName="ExtranetUrl" ma:internalName="ExtranetUrl">
      <xsd:simpleType>
        <xsd:restriction base="dms:Unknown"/>
      </xsd:simpleType>
    </xsd:element>
    <xsd:element name="ExtranetPublish" ma:index="3" nillable="true" ma:displayName="ExtranetPublish" ma:default="0" ma:internalName="ExtranetPublish">
      <xsd:simpleType>
        <xsd:restriction base="dms:Boolean"/>
      </xsd:simpleType>
    </xsd:element>
    <xsd:element name="TaxCatchAll" ma:index="5" nillable="true" ma:displayName="Taxonomy Catch All Column" ma:hidden="true" ma:list="{f1a0aa68-e241-4d32-8691-77476f79f0b8}" ma:internalName="TaxCatchAll" ma:showField="CatchAllData" ma:web="eed8ef5b-5086-4523-8cf2-0ab76fb1e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6" nillable="true" ma:displayName="Taxonomy Catch All Column1" ma:hidden="true" ma:list="{f1a0aa68-e241-4d32-8691-77476f79f0b8}" ma:internalName="TaxCatchAllLabel" ma:readOnly="true" ma:showField="CatchAllDataLabel" ma:web="eed8ef5b-5086-4523-8cf2-0ab76fb1e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xtranetLocations" ma:index="12" nillable="true" ma:displayName="ExtranetLocations" ma:list="{fda15b4c-a1d4-489c-9a98-a0985eebf432}" ma:internalName="ExtranetLocations" ma:showField="Title" ma:web="eed8ef5b-5086-4523-8cf2-0ab76fb1e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ExtranetLocations_x003a_Title" ma:index="13" nillable="true" ma:displayName="ExtranetLocations:Title" ma:list="{fda15b4c-a1d4-489c-9a98-a0985eebf432}" ma:internalName="ExtranetLocations_x003A_Title" ma:readOnly="true" ma:showField="Title" ma:web="eed8ef5b-5086-4523-8cf2-0ab76fb1e83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7" ma:displayName="Content Typ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D1C2DF5-163F-4AE2-B2CD-69FE629B9F26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DA7A7C7-849A-4981-AE52-5F509A179845}">
  <ds:schemaRefs>
    <ds:schemaRef ds:uri="http://schemas.openxmlformats.org/package/2006/metadata/core-properties"/>
    <ds:schemaRef ds:uri="http://purl.org/dc/elements/1.1/"/>
    <ds:schemaRef ds:uri="eed8ef5b-5086-4523-8cf2-0ab76fb1e833"/>
    <ds:schemaRef ds:uri="http://www.w3.org/XML/1998/namespace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microsoft.com/office/infopath/2007/PartnerControl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AC3D9680-C7D8-42C3-8501-2733CD0B176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ed8ef5b-5086-4523-8cf2-0ab76fb1e83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431</Words>
  <Application>Microsoft Office PowerPoint</Application>
  <PresentationFormat>On-screen Show (16:9)</PresentationFormat>
  <Paragraphs>68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PANDORA-16-9</vt:lpstr>
      <vt:lpstr>SPEAK UP! </vt:lpstr>
      <vt:lpstr>Introduction</vt:lpstr>
      <vt:lpstr>The challenge</vt:lpstr>
      <vt:lpstr>THE SETUP</vt:lpstr>
      <vt:lpstr>The project</vt:lpstr>
      <vt:lpstr>Existing e-learning</vt:lpstr>
      <vt:lpstr>Proposed solution</vt:lpstr>
      <vt:lpstr>Results</vt:lpstr>
      <vt:lpstr>THANK YOU!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with images in the slide master</dc:title>
  <dc:creator>Katrine Rosenberg</dc:creator>
  <cp:lastModifiedBy>Per Ferdinandsen</cp:lastModifiedBy>
  <cp:revision>46</cp:revision>
  <cp:lastPrinted>2012-03-13T09:45:08Z</cp:lastPrinted>
  <dcterms:created xsi:type="dcterms:W3CDTF">2012-03-19T12:05:53Z</dcterms:created>
  <dcterms:modified xsi:type="dcterms:W3CDTF">2014-12-10T10:31:21Z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">
    <vt:lpwstr>www.skabelondesign.dk</vt:lpwstr>
  </property>
  <property fmtid="{D5CDD505-2E9C-101B-9397-08002B2CF9AE}" pid="3" name="ContentTypeId">
    <vt:lpwstr>0x010100BFAA23C322F0C047AB0EF9A9B5812FB000D73F763323B0F541A05D52F5874AF1C1</vt:lpwstr>
  </property>
  <property fmtid="{D5CDD505-2E9C-101B-9397-08002B2CF9AE}" pid="4" name="CurrentLanguage">
    <vt:lpwstr>UK English</vt:lpwstr>
  </property>
</Properties>
</file>