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0" r:id="rId2"/>
    <p:sldId id="321" r:id="rId3"/>
    <p:sldId id="329" r:id="rId4"/>
    <p:sldId id="328" r:id="rId5"/>
    <p:sldId id="338" r:id="rId6"/>
    <p:sldId id="322" r:id="rId7"/>
    <p:sldId id="323" r:id="rId8"/>
    <p:sldId id="330" r:id="rId9"/>
    <p:sldId id="332" r:id="rId10"/>
    <p:sldId id="333" r:id="rId11"/>
    <p:sldId id="334" r:id="rId12"/>
    <p:sldId id="335" r:id="rId13"/>
    <p:sldId id="336" r:id="rId14"/>
    <p:sldId id="337" r:id="rId15"/>
    <p:sldId id="331" r:id="rId16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D06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86" autoAdjust="0"/>
  </p:normalViewPr>
  <p:slideViewPr>
    <p:cSldViewPr>
      <p:cViewPr>
        <p:scale>
          <a:sx n="60" d="100"/>
          <a:sy n="60" d="100"/>
        </p:scale>
        <p:origin x="-1877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04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4021293" y="9721106"/>
            <a:ext cx="3076364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100B11A2-E5C0-420E-9B88-6950757D38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96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4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4E5CA078-26D2-41BF-BFEB-F0B45F6D8EC4}" type="datetimeFigureOut">
              <a:rPr lang="de-DE" smtClean="0"/>
              <a:pPr/>
              <a:t>20.04.2015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39" tIns="49520" rIns="99039" bIns="495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4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7EB4B8C0-7EE5-415B-8864-6429E0DA604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7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5"/>
          <p:cNvSpPr/>
          <p:nvPr userDrawn="1"/>
        </p:nvSpPr>
        <p:spPr>
          <a:xfrm>
            <a:off x="196126" y="6383619"/>
            <a:ext cx="875174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28"/>
          <p:cNvSpPr/>
          <p:nvPr userDrawn="1"/>
        </p:nvSpPr>
        <p:spPr>
          <a:xfrm>
            <a:off x="3739436" y="6364307"/>
            <a:ext cx="65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>
              <a:defRPr sz="1600" cap="all">
                <a:solidFill>
                  <a:srgbClr val="737373"/>
                </a:solidFill>
              </a:defRPr>
            </a:pPr>
            <a:endParaRPr/>
          </a:p>
        </p:txBody>
      </p:sp>
      <p:sp>
        <p:nvSpPr>
          <p:cNvPr id="19" name="Shape 29"/>
          <p:cNvSpPr/>
          <p:nvPr userDrawn="1"/>
        </p:nvSpPr>
        <p:spPr>
          <a:xfrm>
            <a:off x="467544" y="6420355"/>
            <a:ext cx="5403402" cy="27699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eLearning </a:t>
            </a:r>
            <a:r>
              <a:rPr lang="de-DE" sz="1800" cap="all" dirty="0" err="1" smtClean="0">
                <a:solidFill>
                  <a:srgbClr val="808080"/>
                </a:solidFill>
              </a:rPr>
              <a:t>Africa</a:t>
            </a:r>
            <a:r>
              <a:rPr lang="de-DE" sz="1800" cap="all" dirty="0" smtClean="0">
                <a:solidFill>
                  <a:srgbClr val="808080"/>
                </a:solidFill>
              </a:rPr>
              <a:t> </a:t>
            </a:r>
            <a:r>
              <a:rPr lang="de-DE" sz="1800" cap="all" dirty="0" smtClean="0">
                <a:solidFill>
                  <a:srgbClr val="808080"/>
                </a:solidFill>
              </a:rPr>
              <a:t>Conference May 21,</a:t>
            </a:r>
            <a:r>
              <a:rPr lang="de-DE" sz="1800" cap="all" baseline="0" dirty="0" smtClean="0">
                <a:solidFill>
                  <a:srgbClr val="808080"/>
                </a:solidFill>
              </a:rPr>
              <a:t> 2015</a:t>
            </a:r>
            <a:endParaRPr sz="1800" cap="all" dirty="0">
              <a:solidFill>
                <a:srgbClr val="808080"/>
              </a:solidFill>
            </a:endParaRPr>
          </a:p>
        </p:txBody>
      </p:sp>
      <p:pic>
        <p:nvPicPr>
          <p:cNvPr id="20" name="CBTA logo_60x30_gepfadet.pdf"/>
          <p:cNvPicPr/>
          <p:nvPr userDrawn="1"/>
        </p:nvPicPr>
        <p:blipFill>
          <a:blip r:embed="rId4">
            <a:alphaModFix amt="77696"/>
            <a:extLst/>
          </a:blip>
          <a:srcRect l="6996" r="6996"/>
          <a:stretch>
            <a:fillRect/>
          </a:stretch>
        </p:blipFill>
        <p:spPr>
          <a:xfrm>
            <a:off x="7367676" y="217321"/>
            <a:ext cx="1267332" cy="67615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ambria" panose="02040503050406030204" pitchFamily="18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630000" indent="-270000" algn="l" defTabSz="914400" rtl="0" eaLnBrk="1" latinLnBrk="0" hangingPunct="1"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900000" indent="-27000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170000" indent="-270000" algn="l" defTabSz="914400" rtl="0" eaLnBrk="1" latinLnBrk="0" hangingPunct="1">
        <a:spcBef>
          <a:spcPts val="0"/>
        </a:spcBef>
        <a:spcAft>
          <a:spcPts val="300"/>
        </a:spcAft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idx="4294967295"/>
          </p:nvPr>
        </p:nvSpPr>
        <p:spPr>
          <a:xfrm>
            <a:off x="827584" y="19888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ePortfolio</a:t>
            </a:r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Work </a:t>
            </a:r>
            <a:r>
              <a:rPr lang="de-D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Field </a:t>
            </a:r>
            <a:r>
              <a:rPr lang="de-D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Information </a:t>
            </a:r>
            <a:r>
              <a:rPr lang="de-D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Business Technologies</a:t>
            </a:r>
            <a:endParaRPr lang="de-D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eLearning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Centre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Flensburg University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Applied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Sciences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Germany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hape 25"/>
          <p:cNvSpPr/>
          <p:nvPr/>
        </p:nvSpPr>
        <p:spPr>
          <a:xfrm flipV="1">
            <a:off x="827584" y="836712"/>
            <a:ext cx="8319701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Shape 28"/>
          <p:cNvSpPr/>
          <p:nvPr/>
        </p:nvSpPr>
        <p:spPr>
          <a:xfrm>
            <a:off x="3938846" y="1238563"/>
            <a:ext cx="65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>
              <a:defRPr sz="1600" cap="all">
                <a:solidFill>
                  <a:srgbClr val="737373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Technology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Africa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086353" cy="4548574"/>
          </a:xfrm>
          <a:prstGeom prst="rect">
            <a:avLst/>
          </a:prstGeom>
        </p:spPr>
      </p:pic>
      <p:sp>
        <p:nvSpPr>
          <p:cNvPr id="7" name="Shape 26"/>
          <p:cNvSpPr/>
          <p:nvPr/>
        </p:nvSpPr>
        <p:spPr>
          <a:xfrm>
            <a:off x="7707093" y="6420355"/>
            <a:ext cx="1329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10/15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8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Rechteck 8"/>
          <p:cNvSpPr/>
          <p:nvPr/>
        </p:nvSpPr>
        <p:spPr>
          <a:xfrm>
            <a:off x="2929265" y="5909210"/>
            <a:ext cx="369043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Autumn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 School in Flensburg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Technology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Africa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16832"/>
            <a:ext cx="4478361" cy="2987032"/>
          </a:xfrm>
          <a:prstGeom prst="rect">
            <a:avLst/>
          </a:prstGeom>
        </p:spPr>
      </p:pic>
      <p:pic>
        <p:nvPicPr>
          <p:cNvPr id="10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60" y="1916832"/>
            <a:ext cx="4474452" cy="2982968"/>
          </a:xfrm>
          <a:prstGeom prst="rect">
            <a:avLst/>
          </a:prstGeom>
        </p:spPr>
      </p:pic>
      <p:sp>
        <p:nvSpPr>
          <p:cNvPr id="7" name="Shape 89"/>
          <p:cNvSpPr/>
          <p:nvPr/>
        </p:nvSpPr>
        <p:spPr>
          <a:xfrm>
            <a:off x="1334754" y="5013176"/>
            <a:ext cx="230126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Study Programme</a:t>
            </a:r>
          </a:p>
          <a:p>
            <a:pPr lvl="0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 in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Cameroon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  <a:latin typeface="Chalkduster"/>
              <a:ea typeface="Chalkduster"/>
              <a:cs typeface="Chalkduster"/>
              <a:sym typeface="Chalkduster"/>
            </a:endParaRPr>
          </a:p>
        </p:txBody>
      </p:sp>
      <p:sp>
        <p:nvSpPr>
          <p:cNvPr id="9" name="Shape 89"/>
          <p:cNvSpPr/>
          <p:nvPr/>
        </p:nvSpPr>
        <p:spPr>
          <a:xfrm>
            <a:off x="4807805" y="5013176"/>
            <a:ext cx="418492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“Business in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Africa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“ in Flensburg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  <a:latin typeface="Chalkduster"/>
              <a:ea typeface="Chalkduster"/>
              <a:cs typeface="Chalkduster"/>
              <a:sym typeface="Chalkduster"/>
            </a:endParaRPr>
          </a:p>
        </p:txBody>
      </p:sp>
      <p:sp>
        <p:nvSpPr>
          <p:cNvPr id="11" name="Shape 26"/>
          <p:cNvSpPr/>
          <p:nvPr/>
        </p:nvSpPr>
        <p:spPr>
          <a:xfrm>
            <a:off x="7707093" y="6420355"/>
            <a:ext cx="1329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11/15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12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0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Technology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Africa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ArnoldR\AppData\Local\Microsoft\Windows\Temporary Internet Files\Content.Outlook\UR08AE6C\workshop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0176"/>
            <a:ext cx="6519469" cy="44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89"/>
          <p:cNvSpPr/>
          <p:nvPr/>
        </p:nvSpPr>
        <p:spPr>
          <a:xfrm>
            <a:off x="1337606" y="5805264"/>
            <a:ext cx="64888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Training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and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 Workshops – Conference in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Walvis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 Bay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  <a:latin typeface="Chalkduster"/>
              <a:ea typeface="Chalkduster"/>
              <a:cs typeface="Chalkduster"/>
              <a:sym typeface="Chalkduster"/>
            </a:endParaRPr>
          </a:p>
        </p:txBody>
      </p:sp>
      <p:sp>
        <p:nvSpPr>
          <p:cNvPr id="9" name="Shape 26"/>
          <p:cNvSpPr/>
          <p:nvPr/>
        </p:nvSpPr>
        <p:spPr>
          <a:xfrm>
            <a:off x="7707093" y="6420355"/>
            <a:ext cx="1329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12/15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10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5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Technology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Africa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2" y="1156682"/>
            <a:ext cx="6335182" cy="475138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929265" y="5909210"/>
            <a:ext cx="369043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Autumn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 School in Flensburg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hape 26"/>
          <p:cNvSpPr/>
          <p:nvPr/>
        </p:nvSpPr>
        <p:spPr>
          <a:xfrm>
            <a:off x="7707093" y="6420355"/>
            <a:ext cx="1329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13/15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9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2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Technology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Africa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2" y="1124744"/>
            <a:ext cx="6335182" cy="475138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77969" y="5877272"/>
            <a:ext cx="356219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Spring School in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Cameroon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hape 26"/>
          <p:cNvSpPr/>
          <p:nvPr/>
        </p:nvSpPr>
        <p:spPr>
          <a:xfrm>
            <a:off x="7707093" y="6420355"/>
            <a:ext cx="1329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14/15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9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1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Technology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Africa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92808" y="1002060"/>
            <a:ext cx="8229600" cy="4751040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23025" r="77508" b="16357"/>
          <a:stretch/>
        </p:blipFill>
        <p:spPr bwMode="auto">
          <a:xfrm>
            <a:off x="1979712" y="980728"/>
            <a:ext cx="4608512" cy="467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26"/>
          <p:cNvSpPr/>
          <p:nvPr/>
        </p:nvSpPr>
        <p:spPr>
          <a:xfrm>
            <a:off x="7707093" y="6420355"/>
            <a:ext cx="1329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15/15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8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89"/>
          <p:cNvSpPr/>
          <p:nvPr/>
        </p:nvSpPr>
        <p:spPr>
          <a:xfrm>
            <a:off x="971600" y="5733256"/>
            <a:ext cx="662473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http://www.africacentre.de</a:t>
            </a:r>
            <a:endParaRPr sz="2800" b="1" dirty="0">
              <a:solidFill>
                <a:schemeClr val="tx1">
                  <a:lumMod val="75000"/>
                  <a:lumOff val="25000"/>
                </a:schemeClr>
              </a:solidFill>
              <a:latin typeface="Chalkduster"/>
              <a:ea typeface="Chalkduster"/>
              <a:cs typeface="Chalkduster"/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2931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Competency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principles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8000" y="1268760"/>
            <a:ext cx="8229600" cy="475104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Shift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Teaching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Competency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Reflective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via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portfolio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hape 26"/>
          <p:cNvSpPr/>
          <p:nvPr/>
        </p:nvSpPr>
        <p:spPr>
          <a:xfrm>
            <a:off x="7812360" y="6420355"/>
            <a:ext cx="120116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2/15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9" name="Shape 28"/>
          <p:cNvSpPr/>
          <p:nvPr/>
        </p:nvSpPr>
        <p:spPr>
          <a:xfrm>
            <a:off x="3938846" y="878523"/>
            <a:ext cx="65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>
              <a:defRPr sz="1600" cap="all">
                <a:solidFill>
                  <a:srgbClr val="737373"/>
                </a:solidFill>
              </a:defRPr>
            </a:pPr>
            <a:endParaRPr/>
          </a:p>
        </p:txBody>
      </p:sp>
      <p:sp>
        <p:nvSpPr>
          <p:cNvPr id="10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ePortfolio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8000" y="1268760"/>
            <a:ext cx="8229600" cy="475104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field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technologies</a:t>
            </a:r>
            <a:endParaRPr lang="de-DE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Constructive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alignment</a:t>
            </a:r>
            <a:endParaRPr lang="de-DE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Empirical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 on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reflective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endParaRPr lang="de-DE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Lessons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learned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hape 26"/>
          <p:cNvSpPr/>
          <p:nvPr/>
        </p:nvSpPr>
        <p:spPr>
          <a:xfrm>
            <a:off x="7812360" y="6420355"/>
            <a:ext cx="120116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3/15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8" name="Shape 28"/>
          <p:cNvSpPr/>
          <p:nvPr/>
        </p:nvSpPr>
        <p:spPr>
          <a:xfrm>
            <a:off x="3900065" y="878523"/>
            <a:ext cx="65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>
              <a:defRPr sz="1600" cap="all">
                <a:solidFill>
                  <a:srgbClr val="737373"/>
                </a:solidFill>
              </a:defRPr>
            </a:pPr>
            <a:endParaRPr/>
          </a:p>
        </p:txBody>
      </p:sp>
      <p:sp>
        <p:nvSpPr>
          <p:cNvPr id="9" name="Shape 25"/>
          <p:cNvSpPr/>
          <p:nvPr/>
        </p:nvSpPr>
        <p:spPr>
          <a:xfrm flipV="1">
            <a:off x="611560" y="836712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6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Enterprise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Architecture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8000" y="1196752"/>
            <a:ext cx="8229600" cy="475104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Applied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Sciences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Flensburg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JKUAT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Architecture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972900" lvl="2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</a:t>
            </a:r>
          </a:p>
          <a:p>
            <a:pPr marL="972900" lvl="2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</a:p>
          <a:p>
            <a:pPr marL="972900" lvl="2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  <a:p>
            <a:pPr marL="972900" lvl="2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Outcomes:</a:t>
            </a:r>
          </a:p>
          <a:p>
            <a:pPr marL="972900" lvl="2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methods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optimise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Enterprise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Architecture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972900" lvl="2" indent="-342900"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Ability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plan IT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</a:t>
            </a:r>
            <a:endParaRPr 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hape 26"/>
          <p:cNvSpPr/>
          <p:nvPr/>
        </p:nvSpPr>
        <p:spPr>
          <a:xfrm>
            <a:off x="7812360" y="6420355"/>
            <a:ext cx="120116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4/15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8" name="Shape 28"/>
          <p:cNvSpPr/>
          <p:nvPr/>
        </p:nvSpPr>
        <p:spPr>
          <a:xfrm>
            <a:off x="3938846" y="878523"/>
            <a:ext cx="65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>
              <a:defRPr sz="1600" cap="all">
                <a:solidFill>
                  <a:srgbClr val="737373"/>
                </a:solidFill>
              </a:defRPr>
            </a:pPr>
            <a:endParaRPr/>
          </a:p>
        </p:txBody>
      </p:sp>
      <p:sp>
        <p:nvSpPr>
          <p:cNvPr id="9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8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Science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8000" y="1268760"/>
            <a:ext cx="8229600" cy="475104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Applied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Sciences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Flensburg, JKUAT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Polytechnic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Namibia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</a:t>
            </a:r>
            <a:endParaRPr lang="de-DE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Dashboard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investors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972900" lvl="2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Interactive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facts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endParaRPr 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72900" lvl="2" indent="-342900"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Figures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existing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World Bank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outcomes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972900" lvl="2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72900" lvl="2" indent="-342900"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ntelligence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technologies</a:t>
            </a:r>
            <a:endParaRPr 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72900" lvl="2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hape 26"/>
          <p:cNvSpPr/>
          <p:nvPr/>
        </p:nvSpPr>
        <p:spPr>
          <a:xfrm>
            <a:off x="7812360" y="6420355"/>
            <a:ext cx="120116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5/15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8" name="Shape 28"/>
          <p:cNvSpPr/>
          <p:nvPr/>
        </p:nvSpPr>
        <p:spPr>
          <a:xfrm>
            <a:off x="3900065" y="878523"/>
            <a:ext cx="65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>
              <a:defRPr sz="1600" cap="all">
                <a:solidFill>
                  <a:srgbClr val="737373"/>
                </a:solidFill>
              </a:defRPr>
            </a:pPr>
            <a:endParaRPr/>
          </a:p>
        </p:txBody>
      </p:sp>
      <p:sp>
        <p:nvSpPr>
          <p:cNvPr id="9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9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Science -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587727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8" name="Shape 26"/>
          <p:cNvSpPr/>
          <p:nvPr/>
        </p:nvSpPr>
        <p:spPr>
          <a:xfrm>
            <a:off x="7812360" y="6420355"/>
            <a:ext cx="120116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6/15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10" name="Shape 28"/>
          <p:cNvSpPr/>
          <p:nvPr/>
        </p:nvSpPr>
        <p:spPr>
          <a:xfrm>
            <a:off x="3938846" y="878523"/>
            <a:ext cx="65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>
              <a:defRPr sz="1600" cap="all">
                <a:solidFill>
                  <a:srgbClr val="737373"/>
                </a:solidFill>
              </a:defRPr>
            </a:pPr>
            <a:endParaRPr/>
          </a:p>
        </p:txBody>
      </p:sp>
      <p:sp>
        <p:nvSpPr>
          <p:cNvPr id="11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29600" cy="450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466774" y="5733256"/>
            <a:ext cx="823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www2.wi.fh-flensburg.de/africancentre/wp-content/uploads/2014/11/EastAfrica_2014_11_13.swf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034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Portfolio</a:t>
            </a:r>
            <a:r>
              <a:rPr lang="de-DE" sz="2800" dirty="0" smtClean="0">
                <a:solidFill>
                  <a:srgbClr val="808080"/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8000" y="1268760"/>
            <a:ext cx="8229600" cy="475104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Future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endParaRPr lang="de-DE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journals</a:t>
            </a:r>
            <a:endParaRPr lang="de-DE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Expectations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hape 26"/>
          <p:cNvSpPr/>
          <p:nvPr/>
        </p:nvSpPr>
        <p:spPr>
          <a:xfrm>
            <a:off x="7812360" y="6420355"/>
            <a:ext cx="120116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7/15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8" name="Shape 28"/>
          <p:cNvSpPr/>
          <p:nvPr/>
        </p:nvSpPr>
        <p:spPr>
          <a:xfrm>
            <a:off x="3938846" y="878523"/>
            <a:ext cx="65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>
              <a:defRPr sz="1600" cap="all">
                <a:solidFill>
                  <a:srgbClr val="737373"/>
                </a:solidFill>
              </a:defRPr>
            </a:pPr>
            <a:endParaRPr/>
          </a:p>
        </p:txBody>
      </p:sp>
      <p:sp>
        <p:nvSpPr>
          <p:cNvPr id="9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4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Business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Technology in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Africa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30977"/>
            <a:ext cx="4626634" cy="502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6"/>
          <p:cNvSpPr/>
          <p:nvPr/>
        </p:nvSpPr>
        <p:spPr>
          <a:xfrm>
            <a:off x="7812360" y="6420355"/>
            <a:ext cx="120116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8/15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8" name="Shape 28"/>
          <p:cNvSpPr/>
          <p:nvPr/>
        </p:nvSpPr>
        <p:spPr>
          <a:xfrm>
            <a:off x="3900065" y="878523"/>
            <a:ext cx="65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>
              <a:defRPr sz="1600" cap="all">
                <a:solidFill>
                  <a:srgbClr val="737373"/>
                </a:solidFill>
              </a:defRPr>
            </a:pPr>
            <a:endParaRPr/>
          </a:p>
        </p:txBody>
      </p:sp>
      <p:sp>
        <p:nvSpPr>
          <p:cNvPr id="9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280946"/>
      </p:ext>
    </p:extLst>
  </p:cSld>
  <p:clrMapOvr>
    <a:masterClrMapping/>
  </p:clrMapOvr>
  <p:transition spd="slow" advTm="1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000" y="259200"/>
            <a:ext cx="6771000" cy="630000"/>
          </a:xfrm>
          <a:prstGeom prst="rect">
            <a:avLst/>
          </a:prstGeom>
        </p:spPr>
        <p:txBody>
          <a:bodyPr/>
          <a:lstStyle/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Technology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Africa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hape 88"/>
          <p:cNvSpPr/>
          <p:nvPr/>
        </p:nvSpPr>
        <p:spPr>
          <a:xfrm>
            <a:off x="6479862" y="5589240"/>
            <a:ext cx="194540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Autumn/Spring</a:t>
            </a:r>
          </a:p>
          <a:p>
            <a:pPr lvl="0" algn="ctr"/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School</a:t>
            </a:r>
          </a:p>
        </p:txBody>
      </p:sp>
      <p:sp>
        <p:nvSpPr>
          <p:cNvPr id="7" name="Shape 89"/>
          <p:cNvSpPr/>
          <p:nvPr/>
        </p:nvSpPr>
        <p:spPr>
          <a:xfrm>
            <a:off x="399871" y="5590197"/>
            <a:ext cx="244393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Study Programmes</a:t>
            </a:r>
          </a:p>
          <a:p>
            <a:pPr lvl="0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 in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Africa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  <a:latin typeface="Chalkduster"/>
              <a:ea typeface="Chalkduster"/>
              <a:cs typeface="Chalkduster"/>
              <a:sym typeface="Chalkduster"/>
            </a:endParaRPr>
          </a:p>
        </p:txBody>
      </p:sp>
      <p:sp>
        <p:nvSpPr>
          <p:cNvPr id="8" name="Shape 90"/>
          <p:cNvSpPr/>
          <p:nvPr/>
        </p:nvSpPr>
        <p:spPr>
          <a:xfrm>
            <a:off x="3209793" y="5589240"/>
            <a:ext cx="26122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ea typeface="Chalkduster"/>
                <a:cs typeface="Chalkduster"/>
                <a:sym typeface="Chalkduster"/>
              </a:rPr>
              <a:t>Modules in Germany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  <a:latin typeface="Chalkduster"/>
              <a:ea typeface="Chalkduster"/>
              <a:cs typeface="Chalkduster"/>
              <a:sym typeface="Chalkduster"/>
            </a:endParaRPr>
          </a:p>
        </p:txBody>
      </p:sp>
      <p:pic>
        <p:nvPicPr>
          <p:cNvPr id="9" name="DSCF66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9697" y="1298167"/>
            <a:ext cx="2552439" cy="1914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olytechnic_of_Namibia_Main_Entranc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408" y="1268760"/>
            <a:ext cx="2614666" cy="196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AM_7807.jpg"/>
          <p:cNvPicPr/>
          <p:nvPr/>
        </p:nvPicPr>
        <p:blipFill>
          <a:blip r:embed="rId4">
            <a:extLst/>
          </a:blip>
          <a:srcRect r="3829"/>
          <a:stretch>
            <a:fillRect/>
          </a:stretch>
        </p:blipFill>
        <p:spPr>
          <a:xfrm>
            <a:off x="6041111" y="1297615"/>
            <a:ext cx="2743552" cy="1901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SAM_7816.jpg"/>
          <p:cNvPicPr/>
          <p:nvPr/>
        </p:nvPicPr>
        <p:blipFill>
          <a:blip r:embed="rId5">
            <a:extLst/>
          </a:blip>
          <a:srcRect l="8381" r="8381"/>
          <a:stretch>
            <a:fillRect/>
          </a:stretch>
        </p:blipFill>
        <p:spPr>
          <a:xfrm>
            <a:off x="3199852" y="3415898"/>
            <a:ext cx="2631945" cy="2108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ogisticsSimulation THS.jpg"/>
          <p:cNvPicPr/>
          <p:nvPr/>
        </p:nvPicPr>
        <p:blipFill>
          <a:blip r:embed="rId6">
            <a:extLst/>
          </a:blip>
          <a:srcRect l="4765" r="941"/>
          <a:stretch>
            <a:fillRect/>
          </a:stretch>
        </p:blipFill>
        <p:spPr>
          <a:xfrm>
            <a:off x="343366" y="3417320"/>
            <a:ext cx="2654549" cy="2111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2013-09-19_14-38-18_303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3717" y="3441975"/>
            <a:ext cx="2777604" cy="207463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26"/>
          <p:cNvSpPr/>
          <p:nvPr/>
        </p:nvSpPr>
        <p:spPr>
          <a:xfrm>
            <a:off x="7812360" y="6420355"/>
            <a:ext cx="120116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500" cap="all">
                <a:solidFill>
                  <a:srgbClr val="D5D34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de-DE" sz="1800" cap="all" dirty="0" smtClean="0">
                <a:solidFill>
                  <a:srgbClr val="808080"/>
                </a:solidFill>
              </a:rPr>
              <a:t>Page 9/15 </a:t>
            </a:r>
            <a:endParaRPr sz="1800" cap="all" dirty="0">
              <a:solidFill>
                <a:srgbClr val="808080"/>
              </a:solidFill>
            </a:endParaRPr>
          </a:p>
        </p:txBody>
      </p:sp>
      <p:sp>
        <p:nvSpPr>
          <p:cNvPr id="16" name="Shape 25"/>
          <p:cNvSpPr/>
          <p:nvPr/>
        </p:nvSpPr>
        <p:spPr>
          <a:xfrm flipV="1">
            <a:off x="611560" y="836709"/>
            <a:ext cx="853572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9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TA Präsentationsvorlage_neu KP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CBTA Präsentationsvorlage_neu.potx" id="{86D66E28-5AC0-444A-A2C5-DC977485CC24}" vid="{8147EB86-1EB6-4E00-BF8F-EE1B90A392E8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CBTA Präsentationsvorlage_neu KP</Template>
  <TotalTime>0</TotalTime>
  <Words>275</Words>
  <Application>Microsoft Office PowerPoint</Application>
  <PresentationFormat>Bildschirmpräsentation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CBTA Präsentationsvorlage_neu KP</vt:lpstr>
      <vt:lpstr>ePortfolio Work with Students in the Field of Information and Business Technologies</vt:lpstr>
      <vt:lpstr>Competency based principles</vt:lpstr>
      <vt:lpstr>ePortfolio work</vt:lpstr>
      <vt:lpstr>Enterprise Architecture</vt:lpstr>
      <vt:lpstr>Data Science</vt:lpstr>
      <vt:lpstr>Data Science - Example</vt:lpstr>
      <vt:lpstr>Portfolio work </vt:lpstr>
      <vt:lpstr>Centre for Business and Technology in Africa</vt:lpstr>
      <vt:lpstr>Centre for Business and Technology in Africa</vt:lpstr>
      <vt:lpstr>Centre for Business and Technology in Africa</vt:lpstr>
      <vt:lpstr>Centre for Business and Technology in Africa</vt:lpstr>
      <vt:lpstr>Centre for Business and Technology in Africa</vt:lpstr>
      <vt:lpstr>Centre for Business and Technology in Africa</vt:lpstr>
      <vt:lpstr>Centre for Business and Technology in Africa</vt:lpstr>
      <vt:lpstr>Centre for Business and Technology Africa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ArnoldR</dc:creator>
  <cp:lastModifiedBy>ArnoldR</cp:lastModifiedBy>
  <cp:revision>35</cp:revision>
  <cp:lastPrinted>2014-04-10T09:13:09Z</cp:lastPrinted>
  <dcterms:created xsi:type="dcterms:W3CDTF">2015-04-10T12:38:02Z</dcterms:created>
  <dcterms:modified xsi:type="dcterms:W3CDTF">2015-04-20T08:25:05Z</dcterms:modified>
</cp:coreProperties>
</file>